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64" r:id="rId7"/>
    <p:sldId id="265" r:id="rId8"/>
    <p:sldId id="267" r:id="rId9"/>
    <p:sldId id="268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2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3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18:09:12.45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9109 9853 232 0,'3'-10'88'0,"-6"10"-69"0,3 3 19 0,0-3 6 0,0 0-3 16,0 0 2-16,0 0-8 15,0 0-4-15,0 0 2 16,-4 16-18-16,1 9 3 16,-4 16 2-16,0 12-7 15,-4 10-2-15,0 12-9 16,-3 22-1-16,-3 4-1 16,-1-7 0-16,4-9-3 15,0-13 2-15,0-10 1 16,3-8 2-16,1-10-3 15,-1-7 0-15,0-2-1 16,4-1-2-16,0-2-13 16,0-7-4-16,0-3-11 15,4-4-3-15,-1-11-23 16,1-10-10-16,3-10-72 16</inkml:trace>
  <inkml:trace contextRef="#ctx0" brushRef="#br0" timeOffset="331.169">8604 9894 308 0,'-7'-26'115'0,"4"20"-89"0,3-6 8 0,0 8-4 0,0 4-5 16,3 4 2-16,8 5-11 16,6 13-2-16,8 19-8 15,10 15 3-15,11 7 1 0,14 12-3 16,4 29 1-16,3 2-3 16,10 1 0-16,1-7-3 15,-4-9-2-15,-10-13 1 16,-8-5-1-16,-10-20-3 15,-7-15 2-15,-11-17-41 16,-7-11-17-16,0-10-107 16</inkml:trace>
  <inkml:trace contextRef="#ctx0" brushRef="#br0" timeOffset="813.099">9024 9197 304 0,'-7'-9'115'0,"7"0"-89"0,4-13 5 0,-1 6-1 0,1-3-4 15,3-6 2-15,7-6 0 16,3-1 0-16,8 10-15 16,7 7 5-16,0 9 5 0,3 12 1 15,0 13 3-15,-3 15 0 16,-4 7 3-16,-7 3-7 16,-7 0-2-16,-7 15-10 15,-3 16-4-15,-4 13-7 16,-4-3 0-16,1-7-2 15,3-6-2-15,3-3 5 16,5-9 3-16,6-10-8 16,3-12-2-16,4-16 5 15,4-13 2-15,0-9 3 16,3-6 2-16,7-4-3 16,4 1 0-16,3 0-3 15,1 2-1-15,3 4-12 0,0 3-7 16,-4 3-71-16,0 0-30 15,4 7-77 1</inkml:trace>
  <inkml:trace contextRef="#ctx0" brushRef="#br0" timeOffset="4446.055">10418 10508 188 0,'-4'-16'71'0,"0"1"-55"0,1-20 24 0,3 26 9 16,0-7-12-16,0-3-3 16,0 4-7-16,3 2 0 15,1 4-15-15,0 6 11 0,-1 6 6 16,1 9 0-16,-1 13 1 15,1 16-6-15,-4 9-3 16,0 7-7-16,0 2-1 16,-4 23-8-16,-3 9-3 15,-4-3 1-15,1-1 0 16,-1-5-1-16,1-10-2 16,-1 0 1-16,1-12-1 15,3-13-3-15,-1-13 2 16,5-15-45-16,3-10-20 15,3-12-103-15,1 3-54 16,0-6 107-16</inkml:trace>
  <inkml:trace contextRef="#ctx0" brushRef="#br0" timeOffset="5120.185">11254 9351 228 0,'0'0'85'0,"-4"6"-66"0,1 7 10 16,-1-1-1-16,1 17-10 15,-1 18 0-15,-3 3-9 16,3-3-3-16,1 6-3 16,3-3 0-16,3-3 0 0,1 7-1 15,7 2-2-15,3 7-2 0,0-10 1 16,3-3 1 0,5-9 2-16,-1-10 1 0,0-9 3 15,4-3 3-15,-1-9 2 16,8-7-5-16,7-6-4 15,3-4-1-15,4-5 1 16,0-7-1-16,0 0 2 16,-7 3-2-16,-4-2 2 15,-3 2-40-15,-8 0-16 16,-3 4-73 0</inkml:trace>
  <inkml:trace contextRef="#ctx0" brushRef="#br0" timeOffset="5436.467">11765 9223 256 0,'-3'-35'96'0,"3"26"-75"0,-4-4 12 16,4 13 11-1,4 13-15-15,-1 12-8 16,1 9-6-16,-1 23-9 16,4 34-2-16,0 9 0 0,4 22-2 0,3 19 1 15,4 0-2 1,3 13 2-16,4 0-4 0,-1-16 0 16,1-16 1-16,0-12 2 15,-1-4-3-15,1-21-2 16,-4-16-36-16,-3-19-14 15,-1-22-83 1</inkml:trace>
  <inkml:trace contextRef="#ctx0" brushRef="#br0" timeOffset="5767.422">12284 9749 272 0,'-21'7'101'0,"14"-4"-78"0,3-3 11 15,4 0 1-15,0 0-17 16,7-3-4-16,4-1-9 16,3 1-2-16,3 0-1 0,5 0 1 0,2 0 0 15,8 0-1 1,7 3 1-16,3 3-48 0,4 3-20 16,-4 7-64-1</inkml:trace>
  <inkml:trace contextRef="#ctx0" brushRef="#br0" timeOffset="5979.309">12418 10251 260 0,'-7'0'99'0,"10"-6"-77"0,4-10 13 0,0 7 1 0,7-1-17 16,11-9-3-16,10-6-10 15,11 3-4-15,11 0-1 16,-1 4-1-16,4-1 0 0,11 9-18 16,10 1-5-16,0 0-108 15</inkml:trace>
  <inkml:trace contextRef="#ctx0" brushRef="#br0" timeOffset="6484.955">13268 9420 272 0,'0'-41'104'0,"-4"22"-81"0,12-9 9 0,-5 16-2 15,4-4-10-15,7-3 1 16,4 10-10-16,7 3-2 16,3 9-5-16,7 9 4 0,4 7 2 15,0 25 8-15,-4 19 3 16,-7 12-2-16,-7-6-1 15,-10 12-6-15,-8 17-2 0,1-26-6 16,-11 31-1 0,-4-12-1-16,4-6-2 0,0-7 1 15,7 1-1-15,4-14 0 16,6-5 0-16,4-13-3 16,8-9 2-16,2-10 3 15,8-9 3-15,3-10-4 16,1-9-1-16,2-3 2 15,8-6 1-15,11-4-1 16,-4 0-2-16,0 4-21 16,-4 9-11-16,-7-3-39 15,-6-3-15-15</inkml:trace>
  <inkml:trace contextRef="#ctx0" brushRef="#br0" timeOffset="6880.188">14235 9956 244 0,'-11'0'93'0,"7"0"-72"0,1 0 16 0,3 0 4 16,0 0-22-16,-4 3-5 15,4 10-7-15,-3-4 0 16,3 4-4-16,0-4-2 0,0 1 0 15,0-4 3-15,3-3 5 0,1-6 4 16,-4-3 4-16,0-7-3 16,0-3 2-16,0 1-5 15,0-4 1-15,0 10 4 16,0-1 2-16,-4 1-5 16,4 9-3-16,-3 9-3 15,3 1-2-15,0 8-6 16,3 4 1-16,1-6 0 15,-1 0 0-15,1-4-3 16,0-2 2-16,-1-4 1 16,1 0 0-16,-1-6-38 15,1 6-16-15,-1-6-75 16,1-6-69-16,-1-3 65 16</inkml:trace>
  <inkml:trace contextRef="#ctx0" brushRef="#br0" timeOffset="7340.534">14185 9348 324 0,'-3'-3'121'0,"-1"-3"-95"0,4-7 7 0,0 7-3 15,4-10-4-15,3-3 4 16,3-3-7-16,8-9-4 15,0 3-11-15,3 3-3 0,7 15 1 16,7 16-1-16,8 7 2 0,-1 12 7 16,0 6 3-16,-6 10-4 15,-5 19 0-15,-6 6 1 16,-7 9 1 0,-8-6-6-16,-6 3-1 0,-4 10-6 15,-4 5-2-15,1 4 2 16,-1-19 3-16,4 0-4 15,4-12-3-15,6-10 1 16,4-9 2-16,4-7-5 16,3-12 1-16,4-6 1 15,3-6 3-15,0-4 0 16,4-6 2-16,7-3-4 16,3 0 0-16,4-1 1 15,0 1 2-15,0 0-3 0,-4 3 0 16,-7 3-26-16,-3 0-9 15,0 1-26-15,-11-1-9 16,-3-3-6-16,-4-3 0 16,-4-7-57-1</inkml:trace>
  <inkml:trace contextRef="#ctx0" brushRef="#br0" timeOffset="8183.447">15988 9746 260 0,'-18'-16'96'0,"11"10"-75"0,0 0 14 0,7 6 3 16,0 3-9-16,7 6-2 15,4 10-9-15,6 16-3 16,5 27-9-16,-1 20-2 0,3 9 2 16,-2 19-3-16,-1 18 0 15,0-9-1-15,-3-6 1 16,-1 0-2-16,-3-6-1 16,0-16 1-16,1-16 1 15,-1-9-3-15,0-19-2 16,-4-13-40-16,1-5-19 15</inkml:trace>
  <inkml:trace contextRef="#ctx0" brushRef="#br0" timeOffset="11184.725">17614 9483 208 0,'7'-63'79'0,"-14"44"-61"0,7 7 19 16,0 9 4-16,0 3-6 16,-3 6 2-16,-4 10-4 15,0 15 0-15,-4 19-18 16,-3 6 0-16,0 4-1 0,-7 15-5 15,-1 26-1-15,1 2-4 16,0 1-1-16,0 8-1 16,0 14-2-16,3-16 1 0,0-7-1 15,4-15 0-15,7-10 0 16,0-12 0-16,7-9 0 16,0-14-7-16,4-8-3 15,-1-13-30-15,1-13-13 16,-4 1-24-16,0-10-9 15,0 0-25 1</inkml:trace>
  <inkml:trace contextRef="#ctx0" brushRef="#br0" timeOffset="11516.175">17159 9618 212 0,'-7'-54'82'0,"7"35"-64"0,0-2 18 15,0 14 2-15,0-2-11 16,0 3-3-16,4 2-3 16,3 8 1-16,3 8-12 15,4 10-3-15,8 13-1 0,9 5 1 16,8 10 1-16,7 23-4 15,7 24-1-15,0 3-1 16,3 16 1-16,-3 10-2 16,0-4 2-16,3-19-2 15,-6-15 2-15,-4-16-4 16,-7-18 0-16,-8-14-17 0,-6-11-8 16,-7-17-116-1</inkml:trace>
  <inkml:trace contextRef="#ctx0" brushRef="#br0" timeOffset="12084.623">17900 8730 228 0,'-7'-28'88'0,"0"15"-69"0,0-2 4 15,3 9-4-15,-3 6-1 16,0-4 3-16,-3 4-7 16,-1 4-1-16,-3 5-7 15,0 7 3-15,0-1 1 0,0 4 1 16,-1 9 3-16,1 7-3 15,0 21-1-15,4 16-9 16,3 7 0-16,3 5-1 16,4 23 0-16,4 9 0 15,6-9 0-15,4-10-3 16,7-19 2-16,8-15 1 16,9-16 2-16,5-16 5 0,3-12 4 15,0-16-2-15,-1-9 2 16,-2-7-2-16,-1-12 0 15,-3-12-3-15,-7-10 1 16,-8-3-2-16,-6 3 0 16,-11 6-1-16,-7 6 2 15,-11 7-3-15,-3 9 0 16,-7 16-1-16,-4 6-2 16,-3 16 1-16,-4 22-1 15,4 6-3-15,7 0 2 16,3 0-1-16,11-3 0 15,7 0-25-15,4-4-11 16,6 1-17-16,8-6-5 0,3-1-72 16</inkml:trace>
  <inkml:trace contextRef="#ctx0" brushRef="#br0" timeOffset="12435.145">18800 9455 288 0,'-18'9'107'0,"18"-9"-83"0,-4 0 4 0,4 0-4 15,4-3-10-15,-4 0 2 16,10-4-9-16,-2 4-2 16,13-6-3-16,-4 9 1 0,12-10 0 15,-1 1-1-15,7 6 1 16,-7-3-40-16,8 6-14 15,-8 0-83 1</inkml:trace>
  <inkml:trace contextRef="#ctx0" brushRef="#br0" timeOffset="12658.664">18817 10041 276 0,'14'-6'104'0,"-14"6"-81"0,32-35 9 16,-18 19 1-16,14-9-19 15,1 7-5-15,6-11-5 0,4 7-1 16,10 0-2-16,15 4 2 0,6 2 0 16,4 3-39-16,-21 7-15 15,-11-3-79 1</inkml:trace>
  <inkml:trace contextRef="#ctx0" brushRef="#br0" timeOffset="13061.302">20062 8956 272 0,'0'-9'104'0,"0"9"-81"0,-3 3 9 0,3-3-2 0,-4 6-14 15,1 0-4-15,-1 19-5 16,1-6-2-16,-1 25-3 16,1-6-2-16,-1 24 3 0,1-11 0 15,-1 33 1-15,1-12-2 16,-1 19-2-16,1-22 1 16,-1 19-1-16,4-22-5 0,0 15 1 15,0-18-27-15,0 0-9 16,0-13-48-1,0-6-63-15,0-10 38 16</inkml:trace>
  <inkml:trace contextRef="#ctx0" brushRef="#br0" timeOffset="13376.675">19696 9188 244 0,'-15'6'90'0,"15"-6"-70"0,-3 13 10 0,3-10 2 0,3 6-9 16,1-2 1-16,10 8-9 16,-3-2-2-16,17 15-7 15,-7-6-2-15,18 34 0 0,-7-15-2 16,10 31-2-16,-7-18 3 15,18 15 0-15,-10-13-1 16,16 16 1-16,-9-15-2 16,3-4 2-16,-11-12-11 15,-3-10-2-15,-7-6-35 16,-8-15-15-16,-2-1-66 16</inkml:trace>
  <inkml:trace contextRef="#ctx0" brushRef="#br0" timeOffset="14022.351">20020 8580 248 0,'-3'-16'93'0,"3"16"-72"16,-4-16 9-16,4 16-1 0,0-6-9 16,0 6-1-16,0-9-7 15,0 9 0-15,0-10-7 16,0 1 4-16,7-1 1 0,0 1-3 15,4-3 1-15,-4 2-1 16,7 1 3-16,-3 2 1 16,-1 7 3-16,1 0 2 15,-4 13-1-15,0-4-5 16,-7 16-4-16,0-6-3 16,0 10-3-16,0-8 1 15,0 1-1-15,0-6 0 0,0 0 0 16,0-4-3-1,7 4 2-15,-4-3 1 0,8 2 0 16,0-5-3-16,10-1 2 16,-7 0 1-16,7 1 2 15,-3-1-1-15,6 1-1 16,-2-4 1-16,-1 0-1 16,-4-3 0-16,1 7 0 15,0-4 8-15,-8 3 7 16,1-5-5-16,-8 11-3 15,1-5-4-15,-11 8 0 16,0-2-2-16,-4 6 2 16,1-6-4-16,-5 9 0 15,5-6 1-15,-1-1 0 0,4-2-20 16,0-3-9-16,4-1-25 16,3 1-9-16,0-4-89 15</inkml:trace>
  <inkml:trace contextRef="#ctx0" brushRef="#br0" timeOffset="14337.58">20496 8272 320 0,'-3'-12'121'0,"3"12"-95"0,0 3 3 0,0-3-8 15,3 9-6-15,1 1 1 16,7 24 5-16,-4-9 1 16,14 48-11-16,-4-17-4 0,19 38-1 15,-8-19-3-15,7 51-2 16,-7-29 0-16,1 32 1 16,-8-29-1-16,-4 25 2 15,-2-28-2-15,-8 10-1 16,0-19-6-16,-14 12-4 15,0-18-25-15,-15 2-12 16,5-15-42-16,-12-9-16 16,5-13-16-1</inkml:trace>
  <inkml:trace contextRef="#ctx0" brushRef="#br0" timeOffset="14786.794">19427 8291 252 0,'-3'-9'96'0,"3"9"-75"0,-11-10 17 0,8 10 3 16,-4 0-22-16,3 0-7 16,-6 10-6-16,3-4 0 15,-4 29-3-15,0-7-2 0,4 53 0 16,0-18-1-16,11 81 0 15,-4-28 0-15,25 88 0 16,-8-50 0-16,22 78 0 16,-11-60 0-16,22 10 0 15,-12-47-3-15,26 3 2 16,-15-35 1-16,11-18 2 0,-14-19-1 16,0-28-1-16,-7-7-63 15,0-25-28-15,-8-3-27 16</inkml:trace>
  <inkml:trace contextRef="#ctx0" brushRef="#br0" timeOffset="15433.767">20486 7743 244 0,'-4'-29'93'0,"4"29"-72"0,-7-22 11 0,4 19 1 0,3 0-3 15,0 0 2-15,0 0-6 16,0 0-4-16,7 0-12 15,0-1 0-15,7-2 1 0,0 0-2 16,14-3 0-16,-7 2 1 16,15 7 4-16,-5 0-6 15,5 16 0-15,-8-4 0 16,-7 17 2-16,-3-7-1 16,-11 18 2-16,0-5-4 15,-11 28 1-15,4-7-5 16,-3 10 0-16,-1-16-1 15,4 0-2-15,0-12-2 16,11-1-1-16,-4-8 8 0,14-11 4 16,-3-2 0-16,17-13 0 15,-7-3-5-15,15-12-3 16,-8-1 0-16,21-9 1 16,-10 3-1-16,4 7-1 15,-8-4-21-15,-3 16-11 16,-8 0-53-16,-6 0-20 15,-4 7-53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18:09:44.21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11137 7799 176 0,'4'-16'66'0,"-4"10"-52"0,0 0 8 0,0 3-1 16,0-4-2-16,-4 7 3 16,4-3 1-16,-3-3 1 15,-1 6-13-15,4-3 4 0,-3-3 3 16,3 6-4-16,-4 0 2 15,-3 9-7-15,0 0-1 16,-4 13-2-16,-3 10 1 0,0 21-2 16,-3 38 0-1,-1 16-1-15,0 49 2 0,1 45 1 16,3 50 1-16,3 59 9 16,7 38 4-16,8 19-5 15,7-19-1-15,13-25-1 16,11-44 4-16,8-25-10 15,6-50-2-15,-3-28-4 16,0-29 1-16,-4-22-2 16,-3-24-1-16,-11-23 1 15,-3-18-1-15,-7-23-40 16,-4-21-18-16,-4-16-109 16</inkml:trace>
  <inkml:trace contextRef="#ctx0" brushRef="#br0" timeOffset="2085.422">13018 8799 168 0,'0'-6'63'0,"0"3"-49"0,0-3 11 16,0 6 2-16,0 0 0 16,0 0 3-16,0 0-5 15,0 0-3-15,0 9-12 16,0 4-2-16,0 8 2 0,-4 23-2 15,-3 25 3-15,0 7-2 0,-4 24 2 16,-3 28-4-16,-3 10 1 16,-1 41-7-16,-3 3-1 15,-4 22-2-15,-3 0 0 16,3-4 2-16,0-5 2 16,4-39-1-16,4-24-1 15,6-31 1-15,4-29-1 16,3-19 0-16,4-19 0 15,0-15-14-15,0-16-5 16,0-3-54-16,-3-18-23 16,-4-1-7-1</inkml:trace>
  <inkml:trace contextRef="#ctx0" brushRef="#br0" timeOffset="2624.528">12347 9150 152 0,'-7'-25'57'0,"4"10"-44"0,-1-10 12 0,1 15 4 16,-1-6-4-16,1 1 3 16,-1 2-7-16,4 4-1 15,0 3-5 1,0 6-8-16,4 0 0 0,-1 9 0 15,1-3 3-15,3 4 4 16,3 2-2-16,4 16 3 16,8 4 3-16,6 5 1 15,14 26-2-15,18 37 2 16,18 32-1-16,3 34 0 16,14 7-9-16,14 18-3 15,-3-9 2-15,-14-22 5 16,-7-16-5-16,-4 0-2 15,-4-18-1-15,-10-23-1 0,-7-15-2 16,-7-13 1-16,-10-18-4 16,-8-13 0-16,-7-13-26 15,-7-12-9-15,-3-10-28 16,-4-12-10-16,-7-16-62 16</inkml:trace>
  <inkml:trace contextRef="#ctx0" brushRef="#br0" timeOffset="3435.915">14542 8918 192 0,'-4'-22'74'0,"4"16"-58"0,0 6 16 0,0 0 15 16,4 28-11-16,3 19-5 15,3 13-4-15,4 18-16 16,4 29 0-16,3 15 0 0,4 19-4 16,3 29 1-1,0-1-3-15,0 16 0 0,1-9-6 16,-1-23-1-16,-3-18 1 16,-1-10 0-16,1-21 1 0,-7-23 0 15,-1-18-3 1,-3-22 0-16,-3-19-29 15,-8-19-14-15,1-12-82 16</inkml:trace>
  <inkml:trace contextRef="#ctx0" brushRef="#br0" timeOffset="3720.598">14245 10044 264 0,'4'19'99'0,"3"-16"-77"0,10-3 9 0,-6 0-2 16,10-3-11-16,14-3 0 15,18 2-11-15,14-2-2 0,7 0-3 16,8 0-2-16,20-4 1 0,7 1 1 15,-6-4 1-15,2-2-1 16,12-4-2-16,-8 0-13 16,-7-3-6-16,-10-3-116 15</inkml:trace>
  <inkml:trace contextRef="#ctx0" brushRef="#br0" timeOffset="4503.083">15632 9088 212 0,'7'-72'79'0,"7"40"-61"0,18-18 15 0,-15 25 3 15,15-3-5-15,21 0 2 16,17-7-8-16,8 7-1 16,3 9-13-16,4 13 7 0,-1 12 2 15,-9 13-2-15,-12 18 0 16,-10 36-6-16,-21 11-2 15,-18 13-6-15,-18 38-1 16,-17 9-1-16,-11 23-2 16,-3 5 1-16,0-6-1 15,3-6-3-15,11-16 2 16,10-21-1-16,8-29 0 16,10-19 0-16,10-19 0 15,19-15 2-15,20-16 2 16,11-15 3-16,4-20 4 15,13-15-4-15,19-6-1 0,-1-7-2 16,-3 1 1-16,-4 8 0 16,-3 4 3-16,-4 7-12 15,-7 5-5-15,-10 7-39 16,-15 6-18-16,-14 3-88 16</inkml:trace>
  <inkml:trace contextRef="#ctx0" brushRef="#br0" timeOffset="4831.495">17007 8109 316 0,'50'-62'118'0,"-18"59"-92"0,13 15 13 0,-23 7 0 16,20 25-19-16,18 15-6 16,10 51-8-16,1 28-5 15,-4 41 0-15,-3 15-1 0,-4 32 0 16,-8-3 2-16,-9 21 1 16,-11-21-1-16,-8 9-2 15,-10-28 1-15,-3-13 1 16,-8-6 1-16,-3-28 1 15,-3-26-29-15,-4-21-10 16,0-19-62-16,3-22-25 16,4-19 1-16</inkml:trace>
  <inkml:trace contextRef="#ctx0" brushRef="#br0" timeOffset="5282.879">18161 7761 264 0,'4'-22'101'0,"-8"26"-78"0,0 5 6 0,-3 7 0 16,0 9-12-16,0 19 1 15,0 34-7-15,-3 25 1 16,-1 35-7-16,4 32-1 0,4 56 0 15,3 37 0-15,7 22 2 16,10 26-3-16,15 21 0 16,17-40-3-16,15-10-1 0,6-44 1 15,-3-47 0-15,-3-34 0 16,3-35 0-16,0-31-11 16,0-31-5-16,-7-22-58 15,-7-20-26-15,-14-18-18 16</inkml:trace>
  <inkml:trace contextRef="#ctx0" brushRef="#br0" timeOffset="5777.787">19787 8461 192 0,'21'-85'71'0,"-21"85"-55"0,15-38 11 0,-15 35 0 0,0 0 4 16,0 0 6-16,-4 19-9 15,1-4-2-15,-8 63-15 16,4-12-2-16,-11 78 1 0,4-28-4 15,-14 81-1-15,7-49-2 16,-11 80-3-16,11-49 1 16,-7 53 1-16,6-60-1 15,1 7 2-15,4-38-4 16,3-32 0-16,3-15-10 16,0-37-5-16,4-4-30 15,0-38-10-15,0-2-61 16</inkml:trace>
  <inkml:trace contextRef="#ctx0" brushRef="#br0" timeOffset="6063.593">19244 8542 288 0,'39'-47'107'0,"-39"47"-83"0,49 35 10 0,-42-32 0 0,18 44-19 16,-4-13-6-16,14 67-5 16,-6-23-1-16,24 76-2 15,-15-35 2-15,44 85 0 0,-23-54-4 16,23 73 1-16,-22-63 0 16,17 25 0-16,-20-44 0 15,17-16 2-15,-18-34-10 16,8-19-4-16,-18-19-69 15,-4-34-29-15,-7-6-6 16</inkml:trace>
  <inkml:trace contextRef="#ctx0" brushRef="#br0" timeOffset="6303.478">20228 9709 280 0,'14'34'107'0,"-14"-34"-83"0,53-16 10 0,-46 16 0 15,22-15-21-15,-5 2-7 16,29-15-4-16,-10 6 0 16,38-3-1-16,-14 3-3 0,21 6 1 15,-18 4-8-15,40-1-2 16,-26-3-40-16,22-2-19 15,-25 5-48 1</inkml:trace>
  <inkml:trace contextRef="#ctx0" brushRef="#br0" timeOffset="6738.464">21078 8407 292 0,'4'-28'110'0,"-4"28"-86"0,42-31 16 15,-38 28 0-15,28-7-16 16,-4 1-3-16,25 6-10 16,-7 0-5-16,31 24-3 0,-10-5 2 15,18 59 1-15,-18-15 6 0,-7 47 5 16,-11-20-3-1,-10 42 2-15,-11-29-9 0,-14 48-2 16,-3-32 1-16,-22 28 1 16,1-31-3-16,-15 40-3 15,4-37-3-15,0 4 1 16,7-26 1-16,17-7 0 16,1-18-5-16,24-9-1 15,-3-13 3-15,28-22 3 16,-8-3 1-16,54-16 2 15,-21 1 0-15,45-17 1 16,-27 4-5-16,24-19-1 16,-25 12-15-16,0-12-6 15,-21 6-46-15,-3-6-17 0,-18 6-66 16</inkml:trace>
  <inkml:trace contextRef="#ctx0" brushRef="#br0" timeOffset="7114.478">22140 7855 296 0,'11'-53'110'0,"10"34"-86"0,25 4 18 0,-21 15 1 16,10 9-21-16,11 22-7 15,7 26-1-15,-11-13 3 16,50 87-9-16,28 64 2 0,-14-13 1 16,-29-51 2-16,40 105 3 15,-33-61-7-15,8 76-1 16,-25-66-4-16,4 56-1 15,-22-65-1-15,-7 40 1 16,-10-53-4-16,-14 38 0 16,-8-50-28-16,-13-1-10 15,-1-28-49-15,-21-6-21 16,8-25-31 0</inkml:trace>
  <inkml:trace contextRef="#ctx0" brushRef="#br0" timeOffset="8660.491">20098 2224 264 0,'-18'19'101'0,"18"-19"-78"0,-10 9 6 15,10-9-2-15,0 0-6 16,0 0-1-16,0-6 1 16,0 3-1-16,10-13-11 15,-3 4 3-15,25-13 2 0,0 9 1 16,21-3 4-16,-11 3-5 15,11 7 0-15,-7 3-2 0,3 18 2 16,-7-2 4-16,-10 34 3 16,-4-7-5-16,-13 26-1 15,-5-10-9-15,-13 35-4 16,-1-13-1-16,-10 23 1 16,3-14 1-16,-6 10 3 15,3-22-5-15,7 16-3 16,-1-19 1-16,16-12 0 15,-5-14-2-15,18-21 2 16,-3-9 1-16,24-22 0 16,-7-4 2-16,22-6 1 15,-11 0 1-15,3-3 0 16,-10 4-22-16,0-1-10 16,-7 3-33-16,-4 4-13 15,-4 2-52-15,1 1-22 0,-7 6 30 16</inkml:trace>
  <inkml:trace contextRef="#ctx0" brushRef="#br0" timeOffset="9517.304">20486 1578 256 0,'-7'-19'96'0,"7"19"-75"0,-4-25 10 0,1 25 1 16,-1-9-3-16,1 3 3 15,3-7-6-15,0 1-2 16,0-1-13-16,0-3 0 0,3-2 0 15,1 8 0-15,6 1 1 16,-3-4 0-16,4 13 0 16,0 0 0-16,3 13 0 15,-4 6-4-15,1 6 0 16,-4-7-3-16,-4 17 0 16,1-7-3-16,-4 22-2 15,0-6 1-15,0 3-1 16,0-6 0-16,3 3 0 0,-3-19 0 15,11 9 0-15,0-15 4 16,17-6 2-16,-7-1-2 16,14-18-1-16,-3 3 1 15,3-3 0-15,4-4-7 16,-18 10 0-16,-3-6-59 16,-8 12-23-16,-2 4-89 15</inkml:trace>
  <inkml:trace contextRef="#ctx0" brushRef="#br0" timeOffset="10099.578">19756 2055 80 0,'-4'0'33'0,"4"0"-26"0,0 0-37 0,0 0-17 16</inkml:trace>
  <inkml:trace contextRef="#ctx0" brushRef="#br0" timeOffset="10792.24">20091 4046 220 0,'-39'-82'82'0,"39"82"-64"0,-18-78 26 16,15 59 9-16,-1-6-14 15,4 3-2-15,7 10-7 16,-3-4-1-16,17 32-16 15,-3-4-1-15,31 26-1 0,-7-1 0 16,25 61 3-16,-14-23-7 16,39 88-2-16,-21-44-3 15,45 94 1-15,-31-56-2 16,31 78 2-16,-31-66 0 0,21 26 1 16,-25-51-7-16,7 25 0 15,-21-37-41-15,-4-13-16 16,-13-25-101-1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18:09:57.69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12414 3933 220 0,'-21'-16'85'0,"11"4"-66"0,-5-7 12 0,8 0 1 0,0 7-2 16,4-4 2-16,6 6 5 15,4 14 1-15,7 18-20 16,11 18 5-16,21 48 1 0,18 31-6 16,17 47 0-16,3 26-7 15,29 59-1-15,-35-76-6 16,74 176-3-16,6-15 0 15,-6-4-1-15,-22-56-3 16,-20-34 2-16,-15-29-15 0,-17-50-6 16,-18-44-29-16,-14-41-12 15,-22-49-91 1</inkml:trace>
  <inkml:trace contextRef="#ctx0" brushRef="#br0" timeOffset="542.486">12397 2224 164 0,'-22'10'63'0,"15"-10"-49"0,-3-10 20 15,6 1 8-15,1-1-8 16,3-5 0-16,0 5-8 16,3-2-2-16,4-1-13 15,0 4-2-15,4-1 1 0,7 1 0 16,6-1 4-16,8 4 2 0,7-3-1 15,3-1 1-15,8 20 3 16,-8-1 4-16,-3 19 3 16,-8 23 0-1,-2 18 1-15,-12 6-11 0,-3 19-4 16,-6 19-7-16,-8 0-4 16,-4-7-3-16,0-2 1 15,4-1 1-15,4-15 0 16,7-19-3-16,6-6 2 15,8-29 1-15,7-6 0 16,14-12 2-16,10-16 1 16,7-19 1-16,1 4 2 15,-4-10-3-15,-4 6-2 16,1-3 0-16,-1 3 1 16,4 6-45-16,-3-5-21 15,-4 8-117-15</inkml:trace>
  <inkml:trace contextRef="#ctx0" brushRef="#br0" timeOffset="1366.603">22546 3679 272 0,'0'-35'104'0,"0"35"-81"0,21 7 16 0,-21-4 3 15,18 16-3-15,-4-4 4 16,28 29-4-16,-6-9-2 16,31 34-20-16,-14-10 3 0,74 67 3 15,-32-29-8-15,99 104-3 16,-53-60-3-16,116 100 1 16,-77-72-3-16,103 82-2 15,-89-78-2-15,49 59-3 16,-70-69 1-16,21 44 1 0,-53-60-10 15,0 26-2-15,0 2-26 16,-42-43-9-16,-32-51-32 16,-25-24-12-16,-28-41-71 15</inkml:trace>
  <inkml:trace contextRef="#ctx0" brushRef="#br0" timeOffset="2028.482">23312 1023 264 0,'10'-15'99'0,"-10"15"-77"0,18-41-2 0,-18 38-4 0,3 3-1 16,1 0 3-16,-4 18-5 15,0-2 0-15,-7 47-8 16,0-16-3-16,-11 41 1 0,4-22-2 16,-4 12 2-16,4-22-2 15,4 4 2-15,3-10-2 16,10-12-1-16,1-10 1 16,13-6 1-16,-3-3-1 15,18-19-1-15,-7 3 1 16,31-6-1-16,-6 3-3 15,20-7 0-15,-13 4 2 16,24 6 0-16,-18-3 1 16,22 13 2-16,17 18-3 0,-31 7-2 15,-18-7 13-15,-4 23 5 16,-10-14 4-16,-11 20 1 16,-3-13 0-16,-15 22 2 15,-2-22-3-15,-19 19 0 16,4-19-6-16,-25 3-3 15,7-3-3-15,-17-3-2 16,7-10-6-16,-18 1 1 16,11-10-5-16,-33-3-1 15,19-3-41-15,-11-13-17 16,11 0-73 0,3-24-63-16,10 2 75 15</inkml:trace>
  <inkml:trace contextRef="#ctx0" brushRef="#br0" timeOffset="2266.981">23287 1080 284 0,'-32'15'107'0,"32"-15"-83"0,-3 0 4 16,3 0-2-16,7-9-4 15,0 3 2-15,17-23-9 16,-2 7-4-16,27-15-6 0,29-16-2 0,-1 18 1 16,-3 7-2-16,-3 12 1 15,-1 7-37-15,4 12-15 16,-3 3-94 0</inkml:trace>
  <inkml:trace contextRef="#ctx0" brushRef="#br0" timeOffset="2629.073">24239 512 244 0,'-10'-37'93'0,"10"11"-72"0,7-17 18 0,-4 33 5 16,4-9-12-16,4 7-3 15,7 9-11-15,-1 3-1 0,4 15-10 16,1 14 13-16,-1 18 9 0,-7-16-6 15,-4 32-1-15,-6 15-7 16,-8 7 1-16,-3-7-7 16,-3-6-3-16,-1-6-3 15,1-10 0-15,3-9-4 16,7-6 0-16,7-13-1 16,3-6-2-16,11-9 3 15,11-4 2-15,14-2 2 16,10 2 1-16,4-9-2 15,0 6 1-15,4-3-2 16,3 4 2-16,0 5-42 16,-7 4-18-16,-7 0-53 15,-14 6-20-15,-11 3-5 16</inkml:trace>
  <inkml:trace contextRef="#ctx0" brushRef="#br0" timeOffset="3694.902">12425 1685 160 0,'-11'-25'60'0,"8"12"-47"0,3-12 6 0,0 16-2 15,0-10-2-15,0-6 4 16,0 6 6-16,3-6 5 15,-3 6-16-15,0 3 10 0,4 7 3 16,-1 0-3-16,1-1 0 16,3 1-2-16,3 3 1 15,12-4-7-15,6 1 1 16,11-4 3-16,7 7 2 16,-11-4 0-16,7 17 1 15,-7 5-7-15,-10 17 1 16,-7 5-4-16,-11 10 0 15,-4 25-7-15,-6 6-4 16,-4 0-1-16,3-15-1 16,4 3-3-16,7-19 2 0,7-7-1 15,8-12-2-15,2-9 3 16,12-10 0-16,9-6 1 16,12-3 2-16,3 0-1 15,-7-3-1-15,-7 6-96 16,-15 0-43-16,-13 0-25 15</inkml:trace>
  <inkml:trace contextRef="#ctx0" brushRef="#br0" timeOffset="4668.573">12114 8492 148 0,'7'-78'57'0,"-3"62"-44"0,0 6 14 16,-4 7 3-16,-4 3 2 15,-3 3 6-15,-4 7-6 16,-3 21 1-16,-3 26-19 0,-1 12 7 0,-3 22 3 16,0 47-6-16,3 37 0 15,4 51-7-15,7 66-1 16,7 46-6-16,10 57-1 15,19 25-1-15,16 10 1 16,12-26-2-16,3-46-1 16,-4-45 1-16,1-59 1 15,-1-53-1-15,1-50-1 16,3-35 1-16,0-29 1 16,0-24-28-16,-11-19-9 15,-7-19-109 1</inkml:trace>
  <inkml:trace contextRef="#ctx0" brushRef="#br0" timeOffset="5270.126">12584 10232 200 0,'-15'-63'77'0,"19"7"-60"0,17-44 13 0,-7 62 1 16,18-6-3-16,10 3 1 16,8 4-1-16,6 9 0 15,15 24-15-15,6 14 5 0,1 31 5 16,-7 24-6-16,-8 14-2 16,-10 12-4-1,-11 34-2-15,-10 7-5 0,-11 31-1 16,-10 12 3-16,-11 20 1 15,-7 6 5-15,-7-4 5 16,-8 1-9-16,1-26-2 16,4-28-4-16,6-28-2 15,11-22-2-15,7-18 1 16,11-23-1-16,6-15-2 0,8-16 3 16,21-13 0-16,18-6 1 15,10-3 0-15,7-3 0 16,18 0 2-16,7-3 1 15,0-1 1-15,-8 1-2 16,5 0-2-16,-1-4-19 16,-7-2-8-16,-10-7-17 15,-11-9-5-15,-10-7-47 16,-4-9-18-16,-7 4 5 16</inkml:trace>
  <inkml:trace contextRef="#ctx0" brushRef="#br0" timeOffset="5885.289">15177 10517 248 0,'-8'-84'93'0,"8"62"-72"0,-3 6 5 0,3 16-1 15,0 10-10-15,0 18 0 16,0 16-1-16,0 6 4 16,0 9-10-16,0 14 4 0,-4 21 2 15,-3 6-3-15,-3 7-1 16,-4 12-6-16,0 16-3 15,-4-10 2-15,-7 0 0 16,8 7-1-16,-1-10-2 16,4-21 1-16,3-23-1 15,4-15-36-15,0-19-13 16,0-10-90 0</inkml:trace>
  <inkml:trace contextRef="#ctx0" brushRef="#br0" timeOffset="6169.758">14651 10637 288 0,'-14'-13'107'0,"14"10"-83"0,7 0 6 15,0 9-3-15,7 7-11 0,11 9-1 16,3 12-1-16,14 26 2 15,18 31-9-15,14 15-2 16,7 23 1-16,4 15-3 16,14 0 0-16,10 22-1 0,1-12 1 15,-12-16-2-15,1-9 2 16,3-10-9-16,-6-16-1 16,-12-28-45-16,-10-31-18 15,-10-25-68 1</inkml:trace>
  <inkml:trace contextRef="#ctx0" brushRef="#br0" timeOffset="6562.267">16372 10094 240 0,'-7'0'90'0,"4"10"-70"0,3 12 8 0,3-7 0 16,4 10-2-16,8 19 2 15,9 31-4-15,8 23-3 16,3 11-11-16,4 36-4 16,-4 5 0-16,1 16-3 0,-1 7 0 15,-3-16-1-15,3-4-2 16,0-2 1-16,-3-23-1 16,-7-27-11-16,-8-29-3 15,-6-13-37-15,-8-24-14 16,-3-26-62-1</inkml:trace>
  <inkml:trace contextRef="#ctx0" brushRef="#br0" timeOffset="6799.738">16309 11345 260 0,'11'13'99'0,"6"-13"-77"16,22 0 7-16,-21 0-1 0,13-3-13 15,12-4-3-15,6 7-7 16,11-3-2-16,18-3-1 16,20 6-2-16,5 0 1 0,13 0-1 15,18 6 2-15,0-3-1 16,7-3 2-16,4-9-15 16,-7 3-5-16,-15-10-26 15,-7-3-13-15,-10-6-56 16</inkml:trace>
  <inkml:trace contextRef="#ctx0" brushRef="#br0" timeOffset="7370.482">18048 10104 260 0,'0'-60'99'0,"0"35"-77"0,0 3 9 0,-3 22-2 16,-1 9-11-16,-3 20 0 0,0 8-2 16,-4 10-1-16,-6 7-7 15,-4 24 1-15,-4 7 4 0,4-4-5 16,0-9-2-16,6-9-3 15,8-10-3-15,7 1 1 16,11-11 1-16,10-2-3 16,7-3 0-16,8-7-1 15,6-6 0-15,11-6 0 16,14-3-2-16,7-1 5 16,4 1 1-16,-4 6 0 15,-4 6-2-15,8 10 1 16,-1 6-1-16,1-3 0 15,-11-1 0-15,-10 11 11 16,-12 2 5-16,-9 6 5 0,-12 1 2 16,-13 6-6-16,-15-10 0 15,-13-2-8-15,-18-7-1 16,-8 0-4-16,-3-3-1 16,-7-1-1-16,-7-5 1 15,-7-10-4-15,-7-9 0 16,0-10-10-16,7-5-3 15,11-8-15-15,6-8-7 16,12-13-11-16,6-3-6 16,11-16-42-16,3-28-16 15,7 0 3 1</inkml:trace>
  <inkml:trace contextRef="#ctx0" brushRef="#br0" timeOffset="7672.35">17995 9862 276 0,'-10'-3'104'0,"10"0"-81"0,7 0 1 16,0 3-7-16,7 0 5 15,7 6 6-15,4 0-3 16,6 4-1-16,15 2-13 15,14 1-2-15,7-4-2 0,4-6-1 16,3-6 1-16,7-12-4 0,7-7-2 16,8-7 0-1,-8-8-1-15,-7-1 2 0,-4-9 1 16,-6-3-19-16,-4 0-9 16,-7 3-40-16,-21 18-18 15,-7 11-50 1</inkml:trace>
  <inkml:trace contextRef="#ctx0" brushRef="#br0" timeOffset="8018.518">19085 8755 320 0,'25'29'121'0,"-7"-1"-95"0,20 19 9 16,-9-6-4-16,20 37-8 15,15 13-2-15,6 41-9 16,11 18-5-16,18 44-4 16,0 10-3-16,-4 35 1 0,-10 8-1 15,-8 10 2-15,-6 10 1 16,-15-13 1-16,-13-3-2 15,-15-22-2-15,-21-10 1 16,-11-12-1-16,-10-31-5 16,-7-26-1-16,-11-18-30 0,-6-13-14 15,-5-16-65 1,1-15-67-16,0-22 55 16</inkml:trace>
  <inkml:trace contextRef="#ctx0" brushRef="#br0" timeOffset="8436.058">20930 8332 264 0,'-38'9'101'0,"38"-9"-78"0,-36 22 6 16,29-15-2-16,-10 46-11 15,2-9 1-15,-6 78 1 16,4-22 3-16,-8 101-11 16,7-47-1-16,1 122-2 0,10 100-3 15,14-25-3-15,17-9 0 0,15-3-1 16,11-35 0-16,2-19 0 16,12-47-14-16,14-18-5 15,3-38-32-15,-25-73-13 16,-14-21-63-1</inkml:trace>
  <inkml:trace contextRef="#ctx0" brushRef="#br0" timeOffset="8903.374">21124 9335 268 0,'25'-78'101'0,"-25"78"-78"0,71-97-2 15,-61 84-5-15,29-21-6 16,-7 6 4-16,21 2 6 16,-7 8 4-16,31 30-12 15,-17 4 9-15,7 34 5 0,-14-12-10 16,0 53-3-16,-11-19-6 15,-3 44 0-15,-11-28-6 16,-7 49-1-16,-3-24 0 16,-18 50 2-16,0-37-1 15,-14 37 2-15,3-44-2 16,-6 50-1-16,3-40-2 0,7 3 1 16,0-29 1-16,10 1 0 15,1-23-3-15,13-15 2 16,-3-13 1-16,15-12 0 15,-8-7 0-15,28-2 0 16,-10-7 0-16,32 0 0 16,-15 3 0-16,22-3 0 15,-15-6-9-15,39-3-2 0,-20-4-45 16,9-21-18 0,-17 3-70-1</inkml:trace>
  <inkml:trace contextRef="#ctx0" brushRef="#br0" timeOffset="9231.877">23290 9950 260 0,'18'-22'99'0,"-18"22"-77"0,7 22 7 0,-7-16-3 16,0 29-3-16,0-7 3 15,-7 25-3-15,0-9 0 16,-7 60-12-16,3-20-2 0,-10 42-2 16,3-29-1-16,-10 41-1 15,4-32-3-15,-8 45-2 16,7-32 1-16,0 3 1 15,4-24-8-15,4-14-1 16,3-18-49-16,3-19-20 16,0-12-63-1</inkml:trace>
  <inkml:trace contextRef="#ctx0" brushRef="#br0" timeOffset="9472.889">22701 9912 280 0,'-3'0'104'0,"3"0"-81"0,14 38 9 15,-14-29-2-15,14 29-7 16,-3-7 0-16,13 32-8 16,-3-13-2-16,18 66-7 15,-7-28-4-15,31 69 1 0,-13-38-2 16,24 35 2-16,-18-38-2 15,22 31-1-15,-18-37-26 16,28-7-12-16,-21-24-109 16</inkml:trace>
  <inkml:trace contextRef="#ctx0" brushRef="#br0" timeOffset="9716.241">24049 10787 272 0,'39'19'104'0,"-39"-19"-81"0,49 19 3 0,-42-16-6 16,11 6-11-16,-1-2-1 15,12-4-4-15,-8 3-3 16,14-3 0-16,-7-3 1 0,22 0 1 0,-12 0-10 15,15-9-5-15,-10-1-115 16</inkml:trace>
  <inkml:trace contextRef="#ctx0" brushRef="#br0" timeOffset="10253.559">25015 9370 220 0,'-35'16'85'0,"35"-16"-66"0,-39 40 21 0,32-30 7 16,-10 18-10-16,3-3-1 16,-11 19-14-16,4-13-4 15,-15 19-10-15,8-12-3 0,-11 22-1 16,8-13-5-16,-5 19 1 15,8-13 0-15,7 0 0 16,3-9-3-16,18-6 2 16,0-7-1-16,22-12 0 15,-5-7 0-15,22-12 0 16,-7 0 0-16,42 0 0 16,-14-3 2-16,24 6 0 15,-17 4 0-15,36 15 2 16,-19-4-1-16,15 17 2 15,-21-4 7-15,3 19 3 16,-18-9 2-16,-3 25 1 16,-10-6-2-16,-18 12-1 0,-4-16-3 15,-18 32 1-15,-3-16-4 16,-24 16 1-16,3-16-7 16,-36 6-1-16,8-18 0 15,-18 3 2-15,11-13-3 16,-22-6 0-16,15-10-6 15,-26-6 0-15,19-6-15 16,-4-12-3-16,18-4-5 16,10-15-1-16,3-1-3 15,12-34 1-15,6 10-101 16</inkml:trace>
  <inkml:trace contextRef="#ctx0" brushRef="#br0" timeOffset="10554.444">25058 9201 236 0,'-43'18'90'0,"43"-18"-70"0,-31 16 19 0,24-13 3 15,0 3-7-15,0 1 2 16,7-1-10-16,0-3-4 15,17 0-13-15,-3 0-4 0,25-3-2 0,-7 0-2 16,24-6-2-16,-10 3 3 16,42-16 0-16,-17 4-1 15,24-23-2-15,-17 3-2 16,42-12 1 0,-29 10-12-16,15-13-5 0,-21 15-47 15,7-9-21-15,-18 7-45 16</inkml:trace>
  <inkml:trace contextRef="#ctx0" brushRef="#br0" timeOffset="10823.946">26215 8288 260 0,'-11'22'96'0,"15"-6"-75"0,14 12 19 0,-8-6 4 16,4 9 1-16,-3 1 3 15,28 43-11-15,-8-16-3 16,36 76-19-16,-14-31 2 0,25 84 3 16,-22-47-7-16,15 100 0 15,-1 76-7-15,-27-32-2 16,-22 10 0-16,-18-35 0 16,-17 7-5-16,-10-22 1 15,-12-10-11-15,-17-22-3 16,-14-38-35-16,-3-27-13 15,-4-32-116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18:10:13.48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12090 5369 212 0,'-25'13'82'0,"18"-13"-64"0,7 0-4 16,11-16 25 0,10-15-11-16,14-20-4 15,7-2-3-15,11 0-12 16,11-1 1-16,20 1 1 0,19-10 0 0,20-21 1 16,39-17 2-1,29-11 4-15,38-45 5 0,39-13 6 16,18-40-10-16,18 16-1 15,13 0-10-15,-10 5-3 16,-11 33-1-16,-6 11 2 16,-29 11-3-16,-18 2 0 15,-24 22-1-15,-36 16 1 16,-31 16-4-16,-29 18 0 16,-34 10-72-16,-22 12-30 15,-25 4-55 1</inkml:trace>
  <inkml:trace contextRef="#ctx0" brushRef="#br0" timeOffset="974.007">12908 2826 228 0,'0'19'88'0,"0"-19"-69"0,0 9 15 15,0-9 3-15,0 0-8 16,0 0-2-16,0 0-9 0,0 0-3 16,0 0-9-16,0 0 5 0,-3-9 4 15,-1 9-5-15,1-19-1 16,-1 3-3-16,4-18 1 15,0-4 0-15,4-9 3 16,-1 0-5-16,4-22-1 16,4-6-2-1,3-6 1-15,3 5-4 0,5 17-2 16,-1 9 2-16,-4 12 2 16,1 13 0-16,-4 9-1 15,0 10 1-15,-3 6 1 16,-1 12-1-16,1 7-1 15,0 9 1-15,3 1-1 16,0 2-3-16,0-9 2 16,4 0 1-16,-1-13 0 15,4-9 0-15,1-6 0 0,2-7 0 16,1-2 2-16,-4 5-3 16,0-5 0-16,0 12-1 15,4 6 0-15,0 12 2 16,0 14 2-16,-1 5-1 15,1 7 2-15,0-10-4 16,-4 4 0-16,-4-4 3 16,-2 13 1-16,-1-6-17 15,-4 6-5-15,-3-1-29 16,-3 1-11-16,-4 0-82 16</inkml:trace>
  <inkml:trace contextRef="#ctx0" brushRef="#br0" timeOffset="1667.422">13448 1553 208 0,'-14'-3'77'0,"7"3"-60"0,-4 0 8 16,4 0 0-16,0 0-9 15,0 3-1-15,7-3-5 16,0 0 1-16,0 0-6 16,7 0 4-16,7-3 3 0,7-3 0 15,8-4 1-15,2 10 1 16,5-9 4-16,-5 9-4 16,-2 0 2-16,-5 3-3 15,-6 3 0-15,-8 10-1 0,-2 3 2 16,-8-7-7-16,0 4-2 15,-4 0-3-15,0-7 1 16,1 0-4-16,-1 1 0 16,1-4-1-16,3 4 0 15,3-7 2-15,4 6 2 16,4 1-1-16,0-1-1 16,3 0-2-16,0 1 1 15,3 2 1-15,1 4 2 16,0-7-1-16,-1 7-1 15,-2 3 1-15,-5 6-1 16,-3-6 0-16,0 15 0 16,-3-9 0-16,-8 4 0 15,-3-1 0-15,-3-3 2 16,-5 0-1-16,-2 0-1 0,-8-6 1 16,0 0 1-16,1-1-1 15,-1-5-1-15,0 6-24 16,4 0-9-16,4-1-84 15,6 1-76 1,4 3 63-16</inkml:trace>
  <inkml:trace contextRef="#ctx0" brushRef="#br0" timeOffset="1967.55">14076 1193 296 0,'0'34'112'0,"0"1"-87"0,10 37 7 0,-3-38-5 16,8 7-11-16,6 15 1 15,3 13-10-15,5 25-2 16,-5 4-3-16,1-1-2 0,-7 9 3 15,-8 10-2-15,-3-6 2 16,-7-13 0-16,-7 1 1 16,-7 2-9-16,-3 6-2 15,-12-18-47-15,-2-12-19 16,-5-8-60-16</inkml:trace>
  <inkml:trace contextRef="#ctx0" brushRef="#br0" timeOffset="2433.67">12450 1098 196 0,'-4'-12'74'0,"-3"12"-58"0,-4 9 12 0,4-6-1 16,0 13-2-16,-3 3 0 16,-4 22-3-16,-4 21-2 15,0 4-10-15,1 16-2 0,-1 18 2 0,0 29-4 16,4-1-1 0,4 38 0-16,10 1-1 0,10 8-5 15,11-5 1-15,8-23 0 16,2-15 2-16,12-10-3 15,10-9 0-15,0-13-41 16,3-18-19-16,-10-20-60 16</inkml:trace>
  <inkml:trace contextRef="#ctx0" brushRef="#br0" timeOffset="2986.964">14333 763 224 0,'-28'-9'85'0,"14"9"-66"0,0 0 8 0,7 0-2 0,3 0-9 16,1 0 1-16,6-7-1 15,4-2-1-15,8-7-7 16,6 4-1-16,7-10 3 0,7 9 5 15,4-6 5-15,0 16 3 16,0-3 1-16,-4 12-2 16,-3 4 1-16,-8 12-4 15,-10 3 0-15,-3 6-4 16,-7 10-1-16,-8 3-6 16,-7 0-3-16,-3-1-2 15,0 1-3-15,-3 0 1 16,2-3 1-16,5-3-1 15,6-4-1-15,8-6-2 16,6-12-1-16,12 0 2 16,9-16 0-16,5-7 1 0,2-2 2 15,5 0-1-15,3-7-1 16,3 7-52-16,0-1-23 16,-3-6-96-1</inkml:trace>
  <inkml:trace contextRef="#ctx0" brushRef="#br0" timeOffset="4291.773">20292 1428 168 0,'0'-13'66'0,"0"13"-52"0,0 3 14 0,0 7 3 16,0-1-7-16,0 10-2 15,-4 6-4-15,-3 0 1 16,-3 3-10-16,-1 7-1 0,-3 12 2 15,0 6-4-15,3-6 2 16,1-15-3-16,3 5 0 16,3 1-3-16,8-4 1 15,6 1-2-15,4-20 2 16,-3 4 0-16,17-16 3 16,-7 7-3-16,15-13 0 15,-8-4-1-15,4 4-2 16,-4-6-2-16,0 6 1 0,-3 0-83 15,-1 3-82 1,-2 0 44-16</inkml:trace>
  <inkml:trace contextRef="#ctx0" brushRef="#br0" timeOffset="4592.184">20733 1418 244 0,'-14'-3'90'0,"14"3"-70"0,-18 3 15 0,14 7 2 15,-3-1-8-15,0 1 0 16,-3 15-10-16,-4 12-1 16,0 17-11-16,-1 14-4 0,1 17 0 15,0-6-2-15,4-7 2 16,-1-13-2-16,0 38 2 15,1-28-2-15,-1 19-1 16,4-16 1-16,4 0 1 16,-1-15-14-16,4-7-5 15,0-3-33-15,4-22-15 16,-1 0-63 0</inkml:trace>
  <inkml:trace contextRef="#ctx0" brushRef="#br0" timeOffset="5027.394">20842 982 220 0,'0'-34'85'0,"4"12"-66"0,3 0 5 0,-4 13-1 16,4-7-7-16,4 7 1 15,3 2-5-15,0 7 0 16,4 7-7-16,-1 2 12 0,-6 7 6 16,0-4 2-16,-1 13 2 15,-3 16-6-15,-7-6-1 16,0-10-11-16,-14 37-5 15,-7 17-3-15,3-23 1 16,4-6-3-16,0-6 0 16,3 3 1-16,11-9 2 15,11-10 1-15,3-18 3 16,-3 5-1-16,20-12 0 16,26 4-1-16,-8-7 0 15,-6 0-2-15,10 0-2 16,14 3-39-16,-25 3-19 15,-7 3-98 1</inkml:trace>
  <inkml:trace contextRef="#ctx0" brushRef="#br0" timeOffset="5389.659">19424 5429 200 0,'14'0'74'0,"-14"0"-58"0,46-29 14 0,-43 29 3 15,22-18 1-15,-4 2 1 16,36-31-1-16,-11 9 1 16,35-24-19-16,-18 11 0 0,71-58-2 15,-31 24-5-15,94-88-3 16,-56 54 1-16,120-116 2 16,-77 69-4-16,126-94-3 15,71-29-21-15,-46 48-10 16,-17 18-124-1</inkml:trace>
  <inkml:trace contextRef="#ctx0" brushRef="#br0" timeOffset="7279.227">11116 7548 172 0,'0'-6'66'0,"-3"6"-52"0,-1 3 10 16,0 3 0-16,1 4-6 16,-1 9 2-16,-3 9 0 15,0 13 0-15,4 9-11 16,-4 25 3-16,3 38 2 0,1 34-1 16,3 41 0-16,0 57-5 15,7 31-3-15,7 34-2 16,11 29 0-16,6 18-2 0,8-24 2 15,7-23-2-15,0-25 2 16,7-24 2-16,-4-42 2 16,4-18-3-16,3-19-3 15,1-35 0-15,-4-31-1 16,-4-22 0-16,-3-22 0 16,-7-18 0-16,-7-11 0 15,-4-17-20-15,-7-14-9 16,-7-12-80-1,-7-16-53-15,-10-9 65 16</inkml:trace>
  <inkml:trace contextRef="#ctx0" brushRef="#br0" timeOffset="8271.276">11867 11276 204 0,'-7'-12'77'0,"0"5"-60"0,0-2 8 16,0 3 2-16,0-4-10 15,0 1-2-15,-3-4-6 0,-1-12-1 16,0-19-5-16,1-18 3 0,3-10 3 15,0-19-3 1,7-28 2-16,3-7-3 16,4 4 2-16,4-16 0 0,3 6 3 15,4 16-3-15,3 25-2 16,-4 22-2-16,1 22-3 16,0 22 3-16,-1 22 2 15,1 31 0-15,-4 19 0 16,0 7-3-16,-3 5 1 15,-4 13-4-15,0 10 0 16,0-1 1-16,0-5 2 16,0-11-3-16,0-11 0 15,4-14 1-15,-1-14 0 16,4-23 0-16,4-32 2 16,3-24-1-16,4-10 2 0,3 4-4 15,4 2 0-15,0 10 3 16,-1 16 1-16,1 15-1 15,0 16-2-15,-4 16 3 16,-3 15 0-16,-1 20 1 16,-2 11 0-16,-5 4-5 15,-3 3 1-15,-3 3 0 16,0 13 0-16,3 3 0 16,0-7 0-16,3-9 0 15,1-18 2-15,0-14-36 16,-4-18-17-16,0-31-82 15</inkml:trace>
  <inkml:trace contextRef="#ctx0" brushRef="#br0" timeOffset="8916.65">12421 8649 212 0,'-17'15'82'0,"10"-15"-64"0,0 4 4 0,3-4-1 0,1 0-2 16,-5 0 1-16,8 0-5 15,-3-4-1-15,3-2-8 16,3-3 3-16,5-1 3 0,2-5 0 15,4-7 1-15,7 0 1 16,4 0 4-16,7 3-6 16,0 3-2-16,-1 13 1 15,1 6 0-15,-7 7 3 16,-4 18 4-16,-7 6-6 16,-3 1-2-16,-8 12-5 15,-6 3-2-15,-4-3-1 16,-4 16-2-16,-3-4 1 15,3-2-1-15,4-7 0 16,7-9 2-16,4-7-6 16,6-5 1-16,4-4 1 0,8-7 1 15,6-8 1-15,0 5 0 16,4-11 0-16,0 5 0 16,-1-3 0-16,-2 4 0 15,-1-1-3-15,0 1 2 16,-3-4 1-16,-8 3 2 15,-3 1 8-15,-3 2 3 16,-7 4-4-16,-8 0-3 16,-7 5-1-16,-3 11 1 15,-7 9-3-15,-7 18-2 16,-7 1 0-16,-4-4 1 16,-3-6-1-16,3-6 2 15,3-9-4-15,12-10-2 16,6-10-29-16,15-5-12 0,6-13-52 15,8-13-23-15,-1-9-15 16</inkml:trace>
  <inkml:trace contextRef="#ctx0" brushRef="#br0" timeOffset="9411.021">14242 9248 208 0,'-11'-69'77'0,"11"28"-60"0,-3-19 19 0,3 35 5 0,0 6-17 15,3 7-5-15,8 15 3 16,-1 22 3-16,8 19-13 15,3 12-2-15,0 26 0 0,4 31-2 16,3 9 1-16,4 32-5 16,3 3-1-16,4 15-1 15,3 16-2-15,-3-9 1 16,-7 6 1-16,-7-19-1 16,-4-22-1-16,-7-18 1 15,-7-23-1-15,-4-28 0 16,-6-18 0-16,-8-29-47 15,-6-25-20-15,-8-19-65 16</inkml:trace>
  <inkml:trace contextRef="#ctx0" brushRef="#br0" timeOffset="9638.335">14129 10354 272 0,'0'4'101'0,"10"-8"-78"0,12 1 0 0,-12-3-4 15,8 3-4-15,10-7 3 16,7-5-8-16,18-1-3 16,14 4-4-16,11 2-5 0,3 4 1 15,4 6 1-15,17 3 2 16,7 3-1-16,-6 1-1 16,-1-4-13-16,7-3-4 15,-6-3-57-15,-12-10-24 16,-6-6-7-16</inkml:trace>
  <inkml:trace contextRef="#ctx0" brushRef="#br0" timeOffset="10028.511">15558 8818 208 0,'-8'-63'79'0,"5"45"-61"0,-4-11 12 0,3 23 2 15,1 6-13-15,-1 9-1 16,4 7-6-16,0 12 0 16,0 16-7-16,4 28-1 0,-1 16 0 15,-3-3-2-15,0 21-2 16,4 20 7-16,-1-7 3 15,4 0-1-15,8 16 2 16,2-6-6-16,4-13-3 16,4-16-1-16,3-19 1 15,1-12-3-15,-1-22 0 16,3-18 1-16,1-20 2 16,4-12 1-16,2-16 1 15,5-22-5-15,-1-9 1 16,-3-9-35-16,-4 8-15 0,-7-5-75 15</inkml:trace>
  <inkml:trace contextRef="#ctx0" brushRef="#br0" timeOffset="10328.342">16055 8721 208 0,'-11'12'79'0,"4"7"-61"0,-7 9 10 0,7-9 3 16,0 13-6-16,0 27 0 16,0 16-2-16,3 4-3 15,4 18-10-15,4 32 0 0,3-1 1 16,4 26-6-16,3 9-1 16,3 0-2-16,5 16-2 15,-1-1 1-15,3-8-1 16,1-1 0-16,3-22 2 15,-3-21-3-15,3-20 0 16,4-18-8-16,0-22-2 16,-4-13-67-16,0-15-28 15,-3-13-3 1</inkml:trace>
  <inkml:trace contextRef="#ctx0" brushRef="#br0" timeOffset="10762.193">16697 11029 252 0,'-18'-26'93'0,"11"5"-72"0,-3-17 3 0,6 16-5 16,-3-3-6-16,4-10 2 15,-1-9-2-15,4-9 2 16,0-19-8-16,4-9 2 0,-1 2 4 16,4 4-1-16,4 6 3 15,3 6-8-15,4 16-4 16,3 16-2-16,7 15-1 15,7 19 2-15,4 16 1 16,3 22-1-16,4 28 1 16,-3 6-2-16,-5 3 2 15,-6 7-2-15,-4 6-1 16,-3 3-2-16,-4-9 1 16,0-13 3-16,-3-6 1 15,0-16-26-15,-4-12-9 16,0-13-112-16</inkml:trace>
  <inkml:trace contextRef="#ctx0" brushRef="#br0" timeOffset="11154.086">17113 7859 256 0,'21'65'96'0,"-10"1"-75"0,10 47-1 0,-14-63-4 15,11 26-6-15,7 36 2 16,13 11-6-16,12 43-2 16,10 16-2-16,3 31 1 0,-3 13 2 15,-3 21-2-15,-8-5 0 16,0 12-1-16,-6-3 1 16,-4-10-2-16,-8-28-1 15,-2 1 1-15,-5-29 1 16,-3-35-14-16,-6-34-5 15,-12-25-108-15</inkml:trace>
  <inkml:trace contextRef="#ctx0" brushRef="#br0" timeOffset="11541.846">18200 7398 228 0,'-21'9'85'0,"10"10"-66"0,-7 25 8 0,8-7-2 15,-1 32-4-15,1 29-1 16,-4 49-6-16,3 44-1 16,4 29-8-16,3 43-5 0,8 51-1 15,7 9 1-15,6 9 2 16,8 10-1-16,10-10-1 0,11-31 1 16,10-28 1-1,8-32-1-15,-1-40-1 16,-3-38-2-16,0-28-1 15,4-22-42-15,-4-29-18 0,-7-21-50 16</inkml:trace>
  <inkml:trace contextRef="#ctx0" brushRef="#br0" timeOffset="12563.224">19071 10853 220 0,'-14'-9'82'0,"14"9"-64"0,-18-35 9 0,15 32-2 16,-4-13-2-16,0 4 1 16,0-16-5-16,0-1-1 15,0-30-10-15,0 9 1 0,0-32 4 16,-1 13-1-16,8-69 1 16,0 31-3-16,11-81-1 15,-4 47-1-15,14-59 0 16,-7 49-4-16,11 4-1 15,-4 34-3-15,7 34-1 16,-6 17 5-16,2 52 5 0,-3 1-5 16,1 43-2-16,-5 1-1 15,4 50 1-15,-3-16-1 16,3 18-1-16,-3-11 1 16,0 24 1-16,-4-22-3 15,7 16 0-15,-7-22 1 16,7-15 0-16,-3-13 0 15,6-41 0-15,-2-3 0 16,6-31 0-16,-3 2 0 16,10-11 2-16,-7 5-8 15,7 16-3-15,-6 4 13 16,2 21 7-16,-3 3-5 16,1 51-3-16,-8-13-2 15,0 25-1-15,-3-12 2 16,3 37 1-16,-4-19-4 0,5 16 1 15,-5-22-16-15,4 4-6 16,-3-11-47-16,3 1-17 16,-7-12-46-1</inkml:trace>
  <inkml:trace contextRef="#ctx0" brushRef="#br0" timeOffset="13208.409">19674 8000 196 0,'-17'-32'74'0,"17"32"-58"0,-11 7 9 15,11-7 2-15,-3 15-7 16,-1-2 0-16,1 6-2 16,-1 3 0-16,4-4-9 15,0-2-1-15,7-10 2 0,-3 1 0 16,13-14 2-16,-3 1 0 16,18 0 2-16,-7 0 2 15,10 12 2-15,-7 0-8 0,1 19-3 16,-5-3 2-16,-6 16 2 15,-4-7-2 1,-7 10 0-16,-3-4-5 0,-4 14-1 16,0-11-1-16,0-5-2 15,0-1 1-15,0-9-1 16,0-3 0-16,3-6 0 16,1 3 0-16,6 0 0 15,1-4 0-15,6 7 0 16,1-6-3-16,7 6 2 15,-4-3 1-15,11 0 2 16,-8-7-3-16,12 7 0 16,-5-3 1-16,8-4 0 0,-11-2 0 15,-3 5 0-15,-4-2 6 16,-10 6 4-16,-4-7-3 16,-14 16 1-16,3-6-5 15,-20 22-2-15,6-6 0 16,-14 15 1-16,4-9-1 15,-11 6-1-15,11-9 1 16,-7-3 1-16,7-10-8 16,3 0-3-16,4-6-35 15,7-6-14-15,3-4-98 16</inkml:trace>
  <inkml:trace contextRef="#ctx0" brushRef="#br0" timeOffset="13959.977">20842 9756 208 0,'-10'6'79'0,"10"-6"-61"0,-8 3 4 0,8-3-2 0,0 0 5 15,0 0 5-15,11-6-5 16,0 3-3-16,10-10-12 16,-4 4 0-16,19-7 1 0,-5 3-6 15,29-2-3-15,-14 5-1 16,18 1 1-16,-11-1-1 15,14-2-1-15,-14 3 1 16,21-10 1 0,-11 3-3-16,11-15-2 0,-14 12-47 15,4-12-21-15,-15 5-50 16</inkml:trace>
  <inkml:trace contextRef="#ctx0" brushRef="#br0" timeOffset="14350.765">22056 8272 248 0,'-7'-9'93'0,"7"9"-72"0,0 25-2 0,0-19-3 0,-4 29-3 15,1-7 4-15,-1 51-5 16,1-20-2-16,-5 45-5 16,1-26 1-16,4 35 3 0,-1-25-5 15,4 3-2-15,0-19-1 16,14 0-1-16,1-16 0 15,16-6 0-15,-6-9 0 16,17-16 0-16,-6-6 0 16,9-10 2-16,-6 4-3 15,11-16 0-15,-8 0-39 16,7-13-18-16,-10 7-61 16</inkml:trace>
  <inkml:trace contextRef="#ctx0" brushRef="#br0" timeOffset="14651.806">22500 8213 240 0,'0'-31'90'0,"0"31"-70"0,4 0 10 0,-4 0 2 15,0 12-9-15,0 1-1 16,3 15-8-16,1-3-1 15,3 50-8-15,-4-15 1 0,1 40 4 16,-1-22-2-16,4 70 1 16,-3-35-5-16,7 62-3 15,-4-43 0-15,7 40 1 16,-4-34-1-16,11 16-1 16,-3-35 1-16,7-3-1 15,-8-25-29-15,12 3-10 0,-12-19-27 16,4-6-9-16,-6-9-33 15</inkml:trace>
  <inkml:trace contextRef="#ctx0" brushRef="#br0" timeOffset="15025.611">22948 10220 228 0,'-14'-4'85'0,"14"4"-66"0,-14-15 8 0,10 15-2 15,-3-10-9-15,0 10-1 16,-3-18-1-16,3 8 2 16,0-21-9-16,3 6 7 0,4-25 5 15,0 12 5-15,4-22 3 16,-1 13-3-16,11-31-1 16,-3 15-12-16,10-3-4 15,-3 13-1-15,10 12 3 16,-3 4-2-16,10 37-2 15,-7-3-2-15,7 31 0 16,-6-3-2-16,2 22 2 16,-6-9-2-16,3 34 2 15,-7-19-2-15,1 22-1 16,-5-18 1-16,1 12-1 16,-4-13-9-16,0 13-2 0,-3-9-25 15,-1-4-11-15,1-9-14 16,-4-12-4-16,0-7-67 15</inkml:trace>
  <inkml:trace contextRef="#ctx0" brushRef="#br0" timeOffset="15373.315">22998 8087 196 0,'0'-106'74'0,"0"106"-58"0,7-53 18 0,-7 46 6 15,7 1-12-15,0 0-1 16,17 31-5-16,-2-6-2 16,20 56-10-16,-10-12 7 0,21 75 5 15,-11-32-5-15,25 82-2 16,-18-43-6-16,25 87-1 15,-17-63-3-15,10 75 0 16,-21-59-1-16,3 54 0 16,-14-64-2-16,-3 23-2 15,-11-44-6-15,-3 24-4 16,-4-43-30-16,-7 9-13 16,0-37-31-16,-7 9-9 15,0-28-11 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18:10:32.68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14125 3510 556 0,'95'-66'0'0,"57"-63"-1"0,-71 79 2 16,15-13-1-16,27-2 2 15,4-14-1-15,-7-2-1 0,-7 5 1 16,-4 11-1-16,-17 8 2 0,-21 13-36 16,-19 10-17-16,-20 12-93 15</inkml:trace>
  <inkml:trace contextRef="#ctx0" brushRef="#br0" timeOffset="1218.384">14422 1011 212 0,'-11'-19'79'0,"7"0"-61"0,-3-6 6 15,4 16 0-15,-1-13-9 16,1 9 0-16,-1-3 2 15,1 4 3-15,-1-1-10 16,-3 10-1-16,0 3 1 0,-3 10-4 16,-5 5 2-16,-6 17-3 15,-3 5 2-15,-8 10-2 16,-11 22 2-16,-9 25 2 16,-5 13 2-1,1 6-3-15,-1 28-3 0,8 0-2 16,3 6 0-16,11-2-2 15,10-11-1-15,18-30 1 16,10-19-1-16,15-23 6 16,17-12 4-16,15-15-1 0,10-16 2 15,0-16 0-15,0-3 1 16,0-19-2-16,0-9-1 16,3-19-3-16,-3-13 1 15,-3 1-4-15,-5-7 0 16,-13-3-1-16,-10-3-2 15,-15 12 3-15,-21 16 2 16,-18 13-2-16,-14 21 0 16,-7 20-1-16,-10 15-2 15,-11 13-2-15,-4 2 1 16,4 7 1-16,7 0 0 16,14 7-3-16,15-10 2 15,9 0-12-15,12-10-5 0,13-12-19 16,8-10-9-16,10-8-17 15,7-14-8-15,1-5-55 16</inkml:trace>
  <inkml:trace contextRef="#ctx0" brushRef="#br0" timeOffset="2676.942">21414 5034 220 0,'-14'-10'82'0,"14"10"-64"0,3-9 9 0,1 9-2 15,10-10 0-15,3-5 2 16,4-4-6-16,-3 3-2 15,56-59-11-15,39-35-1 0,35-37 0 16,18-19-3-16,35-38-3 16,11-3 0-16,28-19 1 15,-7 13-1-15,3 6-1 16,-24 16 3-16,-25 28 0 16,-25 28-52-16,-35 19-22 15,-39 12-52 1</inkml:trace>
  <inkml:trace contextRef="#ctx0" brushRef="#br0" timeOffset="3260.659">22782 1481 236 0,'15'-19'90'0,"-15"19"-70"0,0-6 15 0,-4 6 2 16,-7 6-17-16,-6 7-3 15,-8 2-11-15,-7 10-2 16,-6 1-2-16,2 2-2 0,4 6 1 16,8-9-1-16,10-3 0 15,3-6-3-15,8-3 2 16,3 12 1-16,10-10 0 16,11 1 2-16,8-10 1 15,6 4-4-15,7-1-1 16,0 0 1-16,1 1 2 0,-1 6 0 15,4 12 2-15,3-3 7 16,-3 0 3-16,-3 3-2 16,-5-3 1-16,-9-3 8 15,-12 0 5-15,-10 0-2 16,-14 0-2-16,-10 3-5 16,-12 6-2-16,-6 4-8 15,-7 6-4-15,-11 3-4 16,-4 0 1-16,1-7 1 15,3-6 2-15,7-9-3 16,4-12 0-16,14-10-39 16,10-10-15-16,7-18-48 0,11 0-17 15,7-13-1 1</inkml:trace>
  <inkml:trace contextRef="#ctx0" brushRef="#br0" timeOffset="3471.731">22613 1569 252 0,'0'0'93'0,"4"0"-72"0,10-6 9 0,-4 2 2 16,11-2-14-16,15-13 0 15,3 0-10-15,10-21-3 0,11-7-3 16,14 3-2-16,4 3 1 0,-4 7-56 15,-7 8-23-15,-4 8-38 32</inkml:trace>
  <inkml:trace contextRef="#ctx0" brushRef="#br0" timeOffset="3861.64">23442 885 264 0,'7'-15'101'0,"0"8"-78"0,11-5 2 0,-8 5-3 16,8-2-3-16,3 0 1 16,4-1 0-16,0 4 2 15,-1 6-12-15,-3 6 8 0,-3 10 4 16,-7 6-2-16,-8 9-2 15,-10-3-6-15,-7 7 0 16,-11-1-7-16,-3-2-1 16,0 5-2-16,0 1-2 15,3 3 3-15,7-7 0 16,4 4-4-16,7-10-1 16,7-6 1-16,11-3 0 15,13-16 1-15,12-6 0 16,6-6 2-16,4-10 1 15,3 3-1-15,-3 0-2 0,-3 7-43 16,-8 0-19-16,0 9-103 16</inkml:trace>
  <inkml:trace contextRef="#ctx0" brushRef="#br0" timeOffset="4971.741">11973 8865 184 0,'-14'0'68'0,"11"-6"-52"0,-1 0 3 0,4 2 1 15,0 1-6-15,0-3 2 16,4 3 0-16,-1 0-1 15,4 3-7-15,7 0 1 0,8 3 2 16,9 0 0-16,15 0 1 16,7 0-4-16,7-6-3 15,11-3 0-15,13-4 1 16,8-2-3-16,0-4-2 16,-4-3 0-16,-11 1 1 15,-6 2 1-15,-11 3 1 16,-11 4-2-16,-10 6 1 15,-11 6-68-15,-10 3-31 16,-7 7-13 0</inkml:trace>
  <inkml:trace contextRef="#ctx0" brushRef="#br0" timeOffset="5227.723">12375 9448 224 0,'-17'57'85'0,"13"-35"-66"0,4 6 1 16,4-19-2-16,3-2 3 15,3-4 5-15,8-6-6 16,14-13-1-16,14-6-11 0,10-9-3 16,15 2-1-16,-4 1-2 0,0 0 1 15,3 6 0-15,1 6 1 16,-1 4 0-16,-6 5 0 15,-8 1-42-15,-6 6-19 16,-8 0-66 0</inkml:trace>
  <inkml:trace contextRef="#ctx0" brushRef="#br0" timeOffset="6097.484">15053 6990 172 0,'-3'6'66'0,"-5"7"-52"0,1 21 10 0,0-9 0 16,0 19-3-16,0 13-1 15,-3 15 7-15,-1 41 3 16,0 12-16-16,-3 54 3 0,4 22 1 15,3 56-10-15,7 44-4 16,3 37-1-16,11 20 0 16,8-10-1-16,13-3-2 15,4-16-2-15,6-44 1 16,-2-46 3-16,-1-32 1 16,0-32-4-16,4-37 1 15,0-28 0-15,0-22 2 16,-4-23-3-16,-3-14 0 15,-7-17-50-15,-7-21-23 16,-15-20-39 0</inkml:trace>
  <inkml:trace contextRef="#ctx0" brushRef="#br0" timeOffset="6788.528">15882 8263 52 0,'0'-31'19'0,"0"6"-15"0,4-26 39 0,-4 33 16 15,3-17-17-15,1 1-9 16,-1-1-6-16,1 1-1 16,-1-1-14-16,-3 4 4 0,-3 3 2 15,-4 6 3-15,-4 6 2 16,0 13-6-16,-3 6-2 16,-3 25-7-16,-1 41-3 15,-3 16-5-15,0 31 0 16,0 31 0-16,-4 26 2 15,-3 27-1-15,-4 23 2 16,0 9-4-16,4 35 0 16,7-20 1-16,7 7 0 15,14-37 11-15,10-29 5 16,15-25-8-16,7-25-2 16,7-32-4-16,10-21-2 0,11-29 1 15,3-27 1-15,-3-26 1 16,-3-22 3-16,-8-19 3 15,-3-21 2-15,-7-35-3 16,-4-13 0-16,-3-9-1 16,0-19 1-16,-4 7-4 15,-7 2-1-15,-10-5 1 16,-8 15 2-16,-6 15-3 16,-12 23-2-16,-6 25 0 15,-3 34-1-15,-8 44 0 16,-7 22 0-16,-7 34-3 0,-3 26 2 15,-1 9 1-15,5 19 0 16,9 9-3-16,12-28 2 16,9-12 1-16,12-23 2 15,14-25-21-15,13-12-7 16,12-19-36-16,6-18-15 16,11-20-47-1</inkml:trace>
  <inkml:trace contextRef="#ctx0" brushRef="#br0" timeOffset="7133.272">17007 9044 200 0,'7'-32'74'0,"-3"29"-58"0,0 3-4 16,-4 16 60 0,0 18-27-16,-4 7-11 15,0 6-9-15,-3 10-16 16,-3 24-5-16,-4 20-3 0,-4 5-1 16,-7 13 2-16,-3 16 1 15,0-6 1-15,-4-1-2 16,4 4-2-16,3-10 1 15,4-21-1-15,3-20 0 16,8-18 2-16,-1-16-28 0,4-13-9 16,0-21-93-1,7-16-46-15,0-22 88 16</inkml:trace>
  <inkml:trace contextRef="#ctx0" brushRef="#br0" timeOffset="7388.827">16641 9116 252 0,'-22'-41'96'0,"19"38"-75"0,-1 3 12 0,4 0 2 0,4 13-17 16,6 9-4-16,5 12-7 16,2 13 0-16,1 35-4 15,7 18-2-15,3 10 2 0,3 21-2 16,5 10-1-16,3-9 1 15,3-3-1-15,0 5 0 16,1-11 0-16,-5-23 0 16,-2-18 2-16,-1-7-25 15,-7-19-12-15,-3-12-95 16</inkml:trace>
  <inkml:trace contextRef="#ctx0" brushRef="#br0" timeOffset="10106.198">19452 8354 228 0,'4'-44'88'0,"-4"44"-69"0,3-19 17 16,-3 16 5-16,0-3-11 16,0 6 0-16,-3 9-13 0,3-2-5 15,-7 15-7-15,0-4-2 0,-11 39 1 16,4-13-2-16,-7 21-2 16,3-11 1-16,-3 5 1 15,7-12-3-15,3 7 0 16,4-17-1-16,11 1 0 15,-1-4 2-15,18-8 0 16,-3-5 0-16,14-5 0 16,-4 3-3-16,14 0 2 15,-6 0 3-15,27 12 3 16,-14-6-4-16,18 16-1 16,-14-10 0-16,7 10 0 15,-10-7 0-15,3 4 0 16,-11-7 8-16,-3 10 7 15,-7-9 4-15,-8 8 1 0,-3-8-5 16,-14 5-1-16,1-2-6 16,-12 2 0-16,0-5-5 15,-13 5-2-15,3-5 0 16,-22 2 1-16,8-6-3 16,-21-3 0-16,10 4 1 15,-7-10 0-15,7-4-3 16,1-9 0-16,6 1-14 15,0-10-4-15,7-1-27 16,4-11-9-16,4-1-89 16</inkml:trace>
  <inkml:trace contextRef="#ctx0" brushRef="#br0" timeOffset="10349.839">19519 8219 244 0,'-3'-19'93'0,"3"19"-72"0,-4-3-2 0,4 3-6 16,4 0-7-16,-1 0-1 16,11-6-3-16,-3 0-2 15,24-13 1-15,-7 0-1 0,25-3 2 16,21-3-1-16,-3 6 2 0,-4 7-29 15,4 9-11-15,3 12-68 16</inkml:trace>
  <inkml:trace contextRef="#ctx0" brushRef="#br0" timeOffset="10726.476">20521 8846 304 0,'-3'0'115'0,"3"0"-89"0,3 10 1 0,-3-10-6 16,4 12-8-16,-1-2 0 15,11 21-5-15,-3 0-3 16,14 23-2-16,-4-14-3 0,14 14 1 16,-7-10-1-16,11 12 0 15,-7-3 0-15,10 7 2 16,-7-13-8-16,4 0-3 15,-7-6-44-15,0-16-17 16,-4-6-60-16</inkml:trace>
  <inkml:trace contextRef="#ctx0" brushRef="#br0" timeOffset="10993.097">21121 8740 216 0,'-11'-7'82'0,"11"7"-64"0,-14 22 9 16,11-12 0-16,-4 9-5 16,-1 3 1-16,-2 37-1 15,3-9 1-15,-4 29-13 0,4-20 1 16,-3 57 2-16,3-22-5 0,-8 44 0 16,5-28-6-1,-4 50-2-15,3-35 0 0,-3 67 2 16,3-51-1-16,-3 37 2 15,4-43-13-15,3 9-3 16,0-28-43-16,3-12-17 16,1-23-47-1</inkml:trace>
  <inkml:trace contextRef="#ctx0" brushRef="#br0" timeOffset="14054.863">18016 9244 252 0,'-7'-31'93'0,"4"3"-72"0,3-22 3 16,0 28-3-16,3-10 0 15,1 4 2-15,3 0 1 16,0 12 2-16,-4 7-14 16,5 9 11-16,-1 16 6 0,0 12-4 15,0 13-2-15,0 6-5 16,0 9 1-16,0 13-4 15,0 13-1-15,0-1-8 0,0 1-2 16,0-10-4-16,0 0-1 16,-3-3 1-16,-1-6 0 15,1-16-11-15,-1-4-5 16,1-8-23-16,-4-16-8 16,0-10-19-16,-4-9-7 15,-3-9-66 1</inkml:trace>
  <inkml:trace contextRef="#ctx0" brushRef="#br0" timeOffset="14280.139">17769 9618 264 0,'-24'0'99'0,"17"6"-77"0,3-3 9 0,4-3-2 0,4 3-2 16,3 0 1-16,7-3-2 15,7-3 1-15,11-9-15 16,10-13 6-16,4-7 5 0,7-2 1 15,0 5 1-15,7-2-12 16,7 3-5-16,3 9-5 16,-3 0-3-16,-3 13 1 15,-4 0-1-15,-7 3-62 16,0-1-28-16,-4 1-80 16</inkml:trace>
  <inkml:trace contextRef="#ctx0" brushRef="#br0" timeOffset="14912.769">21107 7435 228 0,'-11'-78'88'0,"11"78"-69"0,7-57 15 0,-7 51 3 15,11-16-8-15,-4 7-2 16,14 5 4-16,-3 4 5 16,20 22-19-16,-6-4 6 0,14 35 4 15,-7-9-2-15,28 65 0 16,-11-21-11-16,29 90-4 16,-22-40-4-16,19 112 1 15,-22-68-4-15,3 109-2 16,-17-78 0-16,-7 101-1 15,-11-89 0-15,-14 73 2 16,-3-79-1-16,-15 35-1 16,1-63-2-16,-8-4-1 15,0-43-34-15,1-40-15 16,3-23-57-16,0-44-23 16,3-6-2-1</inkml:trace>
  <inkml:trace contextRef="#ctx0" brushRef="#br0" timeOffset="15419.771">23319 6927 280 0,'-36'-12'104'0,"36"12"-81"0,-42 0 14 0,35 0-1 16,-14 15-6-16,3-2 0 16,-10 50-2-16,3-13 0 0,-10 82-15 15,7-32-6-15,-11 104-2 0,7-44-1 16,-7 131 0-16,11-87-2 15,11 153-2-15,2-106 1 16,26 75 1-16,-4-94-3 16,42-3 0-16,-13-59 1 15,31-17 0-15,-14-37-36 16,10-31-13-16,-13-13-68 16,13-37-29-16,-14 2 29 15</inkml:trace>
  <inkml:trace contextRef="#ctx0" brushRef="#br0" timeOffset="15991.497">23805 7696 244 0,'-3'-91'93'0,"3"91"-72"0,-7-51 18 0,3 45 5 16,-3 0-10-16,0 3-2 15,-7 12-7-15,0 1-2 16,-11 24-12-16,4-9 0 0,-14 28 2 16,7-12-3-16,-11 53 2 15,7-22-5-15,-3 88 1 16,7-41-7-16,-4 101-1 15,11-57 0-15,10 82 0 0,1-60 0 16,24 6 0-16,-4-41 0 16,43 4 0-16,-14-44 0 15,17-23 0-15,-10-14 0 16,14-26 2-16,-14-13-3 16,18-15-2-16,-15-7 8 15,7-18 6-15,-6 0-1 16,-4-32 2-16,-8 13-1 15,1-50 1-15,-7 15-4 16,-7-24-3-16,-4 15 0 16,-18-35-1-16,1 26-2 15,-32 0 1-15,7 15-2 16,-22 16 2-16,8 9-4 0,-7 38 0 16,6 0-1-16,-17 44-2 15,15-13 3-15,-8 51 2 16,10-19-2-16,15 15 0 15,4-12-15-15,20-13-6 16,1-9-33-16,17-19-13 16,-3-3-101-1</inkml:trace>
  <inkml:trace contextRef="#ctx0" brushRef="#br0" timeOffset="16366.942">24963 8269 248 0,'0'-9'93'0,"0"9"-72"0,-4-6 27 16,4 6 9-16,-7 6-19 16,3-3-4-16,-3 6-9 0,0 1-2 15,-7 24-12-15,4-5 0 16,-8 43 2-16,4-16-5 16,-7 38-2-16,3-22-3 0,-10 51 0 15,7-32-2-15,-8 15-1 16,5-21-2-16,3 6 1 15,3-19 1-15,4-9 0 16,3-13-47-16,8-19-18 16,-1-3-97-1</inkml:trace>
  <inkml:trace contextRef="#ctx0" brushRef="#br0" timeOffset="16635.56">24433 8313 332 0,'-21'-9'123'0,"21"9"-95"0,-3 9 7 15,3-9-4-15,3 13-8 16,-3-4-2-16,14 26-5 16,-3-7 0-16,21 38-9 15,-8-16-2-15,19 38-1 0,-8-22 0 16,14 50 0-16,-10-32-5 15,14 13 1-15,-11-21-5 16,18 11 1-16,-14-18-31 16,7-3-14-16,-10-16-90 15,-5-12-66 1,-6-10 81-16</inkml:trace>
  <inkml:trace contextRef="#ctx0" brushRef="#br0" timeOffset="16845.869">25075 8906 364 0,'4'31'134'0,"-4"-31"-104"0,49 3 5 0,-42 0-4 16,22-12-16-16,-5 3-3 15,43-16-7-15,-14 3-2 16,32-15-1-16,-14 5-6 0,31-11 0 15,-21 8-42-15,21-12-17 16,-21 4-96-16</inkml:trace>
  <inkml:trace contextRef="#ctx0" brushRef="#br0" timeOffset="17387.014">26229 7733 356 0,'-3'-19'132'0,"3"19"-103"0,-4-9 12 0,0 9-3 15,-3 9-15-15,0-2-3 16,-7 15-11-16,4-4-4 15,-15 29-3-15,4-12-2 0,0 24 1 16,3-8-4-16,7-4 2 16,4-7-1-16,11-5 0 15,-1-7 0-15,15-6 0 16,-4-3 2-16,14-10 2 16,-6 1-3-16,20-1-2 15,-7 1 2-15,29 2 0 16,-11-3 1-16,14 7 0 15,-7-3 0-15,14 6 2 16,-14-7-1-16,14 7-1 16,-14 0 12-16,-7 3 6 0,-11-4 2 15,-14 17 0-15,-3-7-4 16,-25 19 0-16,0-6-5 16,-25 9-1-16,4-9-9 15,-18 15-2-15,7-9 0 16,-31 10 0-16,14-10 1 15,-18-3 0-15,10-10-14 16,-6-15-5-16,10-6-32 16,0-13-13-16,10-4-10 15,1-14-3-15,10 2-69 16</inkml:trace>
  <inkml:trace contextRef="#ctx0" brushRef="#br0" timeOffset="17630.14">26176 7589 256 0,'-7'-72'96'0,"7"72"-75"0,-3-16 12 0,-1 16 2 15,4 0-10-15,0 0-2 16,7 0 0-16,0 0 0 16,14-3-12-16,-3-3 7 0,31-13 2 15,-10 10-4-15,32-17 1 16,-15 8-10-16,18-4-4 15,-17 0-2-15,20 3-1 0,-13 6-14 16,6 1-3 0,-13-1-37-16,-1 4-18 15,-10 3-77 1</inkml:trace>
  <inkml:trace contextRef="#ctx0" brushRef="#br0" timeOffset="17941.803">27069 8044 324 0,'3'-10'121'0,"-3"10"-95"0,0 3 25 0,0-3 4 15,0 22-16-15,0-3-5 16,4 19-15-16,-4-7-5 16,7 22-8-16,0-9-4 0,3 32 1 15,1-17-2-15,7 10-1 16,-4-16-2-16,14-6 1 16,-7-9-8-16,21-13-2 15,-6-6-40-15,10-13-19 16,-8-3-101-1</inkml:trace>
  <inkml:trace contextRef="#ctx0" brushRef="#br0" timeOffset="18229.458">27531 7849 296 0,'-28'25'112'0,"28"-25"-87"0,-22 32 18 15,19-26 2-15,-4 35-2 16,0-10 4-16,-4 29-13 16,4-10-5-16,-7 41-17 15,3-22-3-15,-10 47 1 0,7-29-6 16,-11 58 0-16,4-29-2 16,-3 25 1-16,6-31-2 15,-3 28-1-15,7-32-8 16,3-6-5-16,1-15-31 0,6-13-13 15,0-15-24-15,4-20-10 16,0-5-49 0</inkml:trace>
  <inkml:trace contextRef="#ctx0" brushRef="#br0" timeOffset="18572.712">27651 6479 280 0,'0'-38'104'0,"0"38"-81"0,-7 29 23 0,3-20 5 0,1 44-12 16,-1-9 0-16,8 44-9 15,-1-22-2-15,25 69-15 16,29 62-3-16,17 4-3 0,0 0 1 16,-7 12 0-16,-11 3-2 15,-17-34 1-15,-11-47-2 16,-3 75 0-16,-7-53-6 16,-8 40 1-16,-3-53-11 15,-14 23-3-15,0-42-46 16,-21-9-20-16,3-25-91 15</inkml:trace>
  <inkml:trace contextRef="#ctx0" brushRef="#br0" timeOffset="21531.538">14616 678 248 0,'-4'-12'93'0,"-3"2"-72"0,3 1 14 0,1 9 2 16,-1-9-4-16,4 5 3 15,0-2-7-15,0 0-1 16,4 0-15-16,-1-1 1 0,5 4 0 16,6-6-1-16,3 3 2 15,4-4-4-15,4 4-1 16,0 3 0-16,0 3 4 15,-1 0 1-15,-6 9 0 16,-4 7 6-16,-7 12 1 16,-3 22-7-16,-8 7-2 15,-3 8-7-15,-4-8-2 16,1 2-2-16,-1-8 1 16,4-1-2-16,0-3-1 15,7-10-2-15,4-5 1 16,3-13 1-16,3-4 0 15,4-12 4-15,11-6 2 16,7-3 2-16,3-3 2 0,0-7-7 16,1 7-2-16,-5 2-1 15,-2 4 2-15,-5 3-54 16,-2 3-22-16,-5 4-137 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18:10:58.50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9980 11257 224 0,'-7'0'85'0,"4"0"-66"0,3 0 10 0,0 0 2 15,0 0-10-15,0 0 0 16,0 0 1-16,0 0 3 16,3 4-13-16,1 2 4 0,-1 0 2 15,4 0 1-15,0-2 3 16,4-1-3-16,3 0 0 15,4-3 1-15,10-3 0 16,4 0-5-16,6-1 1 16,8 1-5-16,4 0 1 15,-1 3-5-15,0 0-2 16,1 0 2-16,-1 3 0 16,4 0-1-16,0 1-1 15,0-1-3-15,-4 0 1 16,-3 0-2-16,-4 0-1 0,-3 0 1 15,-3 0 1-15,-5 0-1 16,-2-3 2-16,-5 0-2 16,-3 0-1-16,-3 0 1 15,-4 0 1-15,0 0-1 16,-3 0 2-16,-4 0-2 16,0 0-1-16,-4 4-35 15,1 2-16-15,0 0-29 16,-4 4-13-16,3-1-67 15</inkml:trace>
  <inkml:trace contextRef="#ctx0" brushRef="#br0" timeOffset="466.63">10008 12264 264 0,'-7'0'101'0,"4"0"-78"0,3 0 2 15,0 0-3-15,3 0 1 16,1 6 3-16,3-3 2 16,3 4 0-16,12-4-15 15,2 6 3-15,12-6 2 0,9 0 1 16,8-3 3-16,7-3-8 16,4-9-1-16,10-1-1 15,11-2 2-15,-1-4-3 16,-3 6 1-16,-7 1-5 15,-7 2-2-15,-3 4 0 16,-4 3-1-16,-4 3-2 0,-6 0-2 16,-4 3 5-16,-8 0 1 15,-2 3-24-15,-5 1-11 16,-2-1-49-16,-5 3-20 16,-6 7-70-1</inkml:trace>
  <inkml:trace contextRef="#ctx0" brushRef="#br0" timeOffset="2702.912">13201 11079 228 0,'-4'-25'88'0,"1"6"-69"0,-1-13 6 0,1 20-2 16,3-7-7-16,-4 0 3 15,1 1-1-15,-1-4 0 16,1 3-9-16,-1 0 3 0,-3 0 2 16,0 0 1-16,-3 7 4 15,-5-1-7-15,1 1 1 16,-3 2-4-16,-5 1 2 15,1 3-4-15,0 2-2 16,-4 4-2-16,1 0 0 16,-4 7 0-16,-1 2 1 15,-2 4-2-15,-5 2-2 16,-3 7 1-16,1 16 1 16,-1 3-3-16,0 6-2 15,0 0 2-15,4 0 0 16,3 0 1-16,4 0 2 15,0 3-3-15,7 0 0 0,3 3 1 16,4 1 0-16,3-4-3 16,4 0 0-16,7-6 2 15,4 6 2-15,3-3 0 16,3 3-1-16,5 10 1 16,2 0-1-16,1-1 0 15,6-2 2-15,1-7 3 16,3-13 2-16,15 1 1 15,-1-13 0-15,4-12 0 16,-4-10 0-16,4-10-4 16,4-8-1-16,6-10 1 15,0-10 0-15,-3-2 6 16,-7-7 4-16,-3 6-1 16,-8-3 0-16,-7-6-3 0,-3 0-1 15,-4-15-5-15,-3-7-3 16,-4-4 0-16,-7 8 1 15,-4 5-1-15,1 7-1 16,-4 6 1-16,-4 3-1 16,-3 0 2-16,0 3 1 15,0 0-4-15,0 10 1 16,0 0 0-16,0 6 0 16,3 6-3-16,1 6 2 15,3 7 1-15,0 12 0 16,3 16 0-16,1 6 2 15,-1 10-1-15,1 3-1 16,3 6 3-16,0 9 0 0,0 13-1 16,4 10-2-16,-1-4 1 15,1-6-1-15,3-6 0 16,0-10 0-16,0 6 0 16,0-5 0-16,4-1 2 15,0 0 1-15,-1-2-4 16,-3-4 1-16,0-7 0 15,-3-5 2-15,0-10-8 16,-4-3-1-16,0-6-7 16,-4-7-4-16,1-22-45 15,-1-18-17 1,4-13-7-16,4 0-66 16</inkml:trace>
  <inkml:trace contextRef="#ctx0" brushRef="#br0" timeOffset="3468.395">13695 9787 224 0,'-11'-25'85'0,"8"19"-66"15,-1-1 14-15,4 7 2 0,0 0-12 16,0 0 0-16,0 7-3 16,4 5 2-16,3 7-12 15,3 25 5-15,4 19 5 0,1 12 4 16,2 13 5-16,4 24-11 15,-3 17-3-15,0 0-9 16,-4 21-2-16,-4 1 0 16,1-13 2-16,-8 12 1 15,-3-12 3-15,0-19-3 16,-3-19 1-16,-1-15-5 16,-6-16 0-16,3-12 1 15,0-14 2-15,3-8-3 0,-3-7-2 16,4-12 0-16,-4-7-1 15,3-9 0-15,1-9 2 16,3-7-1-16,0-18-1 16,3-16 1-16,8-13-1 15,-1 0-3-15,8 0 2 16,10 1 1-16,7 2 0 16,8 4 0-16,10 5 0 15,3 11 0-15,0 8 0 16,1 20 0-16,3 6 0 15,3 6 0-15,4 6 2 16,-3 3 3-16,-4 4 2 16,-7 2 1-16,-7 4 2 0,-11 3 1 15,-7 6 3-15,-10 4-1 16,-8 18 2-16,-13 6-6 16,-11 4-1-16,-14-4 2 15,-15 1 4-15,-6-7-8 16,-4-3-3-16,-4-6-2 15,-6-4 1-15,-8-11-3 16,-3-8 0-16,4-5-1 16,6-4 0-16,11-2-16 15,11-4-5-15,10-3-31 16,11-3-13-16,11-4-35 16,13-2-15-16,11-10-35 15</inkml:trace>
  <inkml:trace contextRef="#ctx0" brushRef="#br0" timeOffset="4327.172">15462 9709 208 0,'4'-22'79'16,"-8"6"-61"-16,1 0 6 0,3 7 0 0,-4-1 5 15,1 4 4-15,-1 6-4 16,-3 10-3-16,0 8-14 15,-4 14 3-15,1 21 3 0,-4 38 1 16,0 16 1-16,0 37-3 16,-1 22 0-16,5 32-7 15,3 12-2-15,0 34 2 16,7-2 4-16,10 12-4 16,8-26 0-16,10 14-6 15,7-45-1-15,8-37-1 16,3-31-2-16,-15-32-2 0,15-25-1 15,-3-22 2-15,-1-18 2 16,0-17 2-16,1-5 1 16,-1-4-22-16,-3-12-8 15,-4 3-66-15,-3-13-28 16,-8-6-24 0</inkml:trace>
  <inkml:trace contextRef="#ctx0" brushRef="#br0" timeOffset="5571.539">16221 11123 180 0,'0'-19'68'0,"0"13"-52"0,0-4 10 0,0 10 4 16,-4-3-5-16,1-3 0 15,-1-1-5-15,1 1 0 16,-1 0-11-16,1-3 3 0,-1-4 4 16,-3 0-2-16,0-2 0 15,0 2 0-15,0-2 4 16,-4 5-4-16,-3 7 0 15,0 6-6-15,-4 13-3 16,-6 9-5-16,-1 3 0 16,0 3 0-16,4 4 2 15,0 3-3-15,0 5 0 16,3 11-1-16,4 15-2 16,7 3 3-16,7-3 2 0,4-3-2 15,6-4 0-15,4 4 1 16,4 0 2-16,3-9-1 15,0-10-1-15,0-13 5 16,4-6 1-16,-4-18 4 16,0-10 1-16,4-10-1 15,-4-12 1-15,0-9-4 16,1-7-2-16,-1-15-2 16,0-19-3-16,0-3 3 15,-3 6 0-15,-4 6-4 16,-4 10 1-16,-6 9 2 15,-1 9 3-15,-3 7 7 0,-3 6 4 16,-1 10-6-16,1 8-3 16,-1 11-4-16,4 12-3 15,0 18 1-15,4 10-1 16,3 13 0-16,4-4 0 16,3-2 0-16,3-4 2 15,11 0-1-15,-3 3-1 16,3 0 1-16,1-2-1 15,-5-7 0-15,1-7 0 16,-4-5 0-16,0-11 0 16,-3-5-36-16,-4-10-13 15,-3-6-13-15,-1-6-2 16,-3-6-80 0</inkml:trace>
  <inkml:trace contextRef="#ctx0" brushRef="#br0" timeOffset="6050.845">16443 10361 192 0,'-14'-25'74'0,"10"15"-58"0,1 1 16 0,-1 6 4 15,4-7-5-15,0 1 2 16,0 3-8-16,4-1-1 16,3 4-13-16,3 3 4 0,5 0 3 15,2 3-2-15,1 4 3 16,3-1-1-16,0 3 0 16,-3 4 0-16,-1 2-2 15,-2 7 3-15,-5 13 2 16,-3 9-11-16,-3 6-6 15,-4 0-2-15,-4 3 0 16,1 4 1-16,-1 2 1 16,1 7 2-16,3-6 3 15,0-4-4-15,3-5-3 16,8-14-4-16,3-9 1 16,3-9 5-16,1-6 5 15,3-7-3-15,4-6-1 0,3-3-2 16,4 0-3-16,0 0 1 15,-1-1 1-15,5 1-39 16,-1-3-16-16,0 0-32 16,1-1-9-16,2-5-56 15</inkml:trace>
  <inkml:trace contextRef="#ctx0" brushRef="#br0" timeOffset="6334.132">17551 11427 244 0,'-25'0'90'0,"14"0"-70"0,1-3 13 0,6 0 1 0</inkml:trace>
  <inkml:trace contextRef="#ctx0" brushRef="#br0" timeOffset="6518.28">17501 11414 479 0,'11'-3'44'0,"3"0"-22"16,4 0 2-16,3-3 3 0,4-1-4 16,13-2 1-16,8-7-11 15,11 4-3-15,6-4-6 16,1 3-1-16,-4 1-1 16,-4-1-2-16,0 4 1 15,-3 0-1-15,-3 2-36 16,-4 4-15-16,-4 0-27 15,-17 3-12-15,-4 0-48 16</inkml:trace>
  <inkml:trace contextRef="#ctx0" brushRef="#br0" timeOffset="7102.009">18450 10317 236 0,'-3'-41'90'0,"3"41"-70"0,0-28 10 16,0 25-1-16,0 0-2 15,0-1 3-15,3 8-7 0,1-4-4 16,3 18-11-16,0-2-1 16,0 31 3-16,0-9-4 0,-3 24-1 15,-1-15 4-15,1 22 2 16,-4-15 0-16,3 18 1 16,-3-16-6-16,7 7-2 15,0-13 0-15,7-6 0 16,-3-6 0-16,10-10 2 15,-3-9-1-15,17-19 2 16,-7 0-2-16,18-13 0 16,-11 1-3-16,11-7 1 15,-7 6-2-15,0 1 2 16,-7 2-35-16,3 1-16 16,-10 0-15-16,-1-1-7 15,-3 7-65 1</inkml:trace>
  <inkml:trace contextRef="#ctx0" brushRef="#br0" timeOffset="7432.867">18948 10113 256 0,'-11'-22'96'0,"11"22"-75"0,-3-16 14 15,-1 16 1-15,4 0-8 16,0 0 0-16,4 10-4 0,-4 5-3 16,7 20-11-16,0-7 7 0,3 63 3 15,-3-19-4-15,4 54 1 16,-4-23-8-16,4 54-3 16,-4-35-3-16,3 54 0 15,-3-45-4-15,4 23 0 16,-4-38 3-16,7 3 1 15,-3-25-4-15,3-12-1 16,-4-19-24-16,11-23-10 16,-3-5-25-16,3-29-12 15,-3 3-69 1</inkml:trace>
  <inkml:trace contextRef="#ctx0" brushRef="#br0" timeOffset="8096.426">19297 9881 256 0,'3'-25'96'0,"-3"25"-75"0,11 22 10 16,-11-19 1-16,7 38 0 15,0-7 3-15,7 29-6 16,-3-16-1-16,7 60-15 0,-4-16-1 16,7 31 1-16,-7-28-3 15,4 47 2-15,-4-31-5 0,-7 25 1 16,0-29-5-16,-7 20 0 16,0-23 1-16,-4-3 2 15,1-24-1-15,-1-4 0 16,1-19-1-16,-1-6 0 15,1-9-2-15,-1-16-2 16,1-4 1-16,3-18 1 16,0 7-3-16,7-35 0 15,0 6 1-15,7-32 2 16,-4 7-3-16,12-12-2 16,-5 8 4-16,15-5 1 15,-7 9-3-15,20 9 1 16,-9 16 2-16,17 16 1 15,-11 0 7-15,7 12 4 0,-6 4 1 16,-1 5 1-16,-7-2-2 16,-3 6 1-16,-4-4 1 15,-3 7-1-15,-7-3-3 16,-8 12 0-16,1-6-7 16,-15 16-1-16,4-6-4 15,-17 9-1-15,3-10 1 16,-25 10 2-16,7-9-3 15,-24 5 0-15,10-5 1 16,-11-10 2-16,11-6-21 16,4-10-7-16,7 0-16 15,14-12-6-15,3 3-21 16,14-15-6-16,1 5-68 16,17-15-56-16,-3 0 78 15</inkml:trace>
  <inkml:trace contextRef="#ctx0" brushRef="#br0" timeOffset="8768.412">19886 9956 176 0,'-3'-15'66'0,"3"15"-52"0,3-13 12 15,-3 13 4-15,4-6-1 16,-1-4 3-16,1 4-4 16,-1 0 0-16,-3 0-16 0,0-1 9 15,0 4 2-15,0 0-5 0,-3 0 0 16,-1 0-5-16,1 3 2 16,3 0-6-16,0-3-1 15,0 3 2-15,10-4 1 16,-3 1-1-16,7 3 1 15,0 0 3-15,4 0 1 16,-4 0 0-16,4 3 1 16,0 1 3-16,-1 8 0 15,-3-2 1-15,-3 8 2 16,-4 1-8-16,-7 25-3 16,0-13-4-16,-7 16-2 15,0-6-3-15,-7 12-2 16,3-9-2-16,-3 16 1 15,3-16-1-15,4 3 0 0,0-9 0 16,7-10 0-16,0-3 2 16,11-16 0-16,-1 1 0 15,12-10 0-15,-5-3 0 16,15-7 0-16,-7 4 0 16,14-4 0-16,-4 1-29 15,4 0-13-15,-8-1-31 16,5 1-12-16,-5 3-70 15,5 6-47 1,-8 0 88-16</inkml:trace>
  <inkml:trace contextRef="#ctx0" brushRef="#br0" timeOffset="9161.308">20493 9536 344 0,'14'-3'129'0,"-14"3"-100"0,25 31 9 0,-22-24-1 0,15 24-10 15,-4-6 1-15,21 35-4 16,-7-10-3-16,22 53-11 16,-11-21 2-16,7 68 4 0,-11-31 1 15,-3 73 1-15,-8-48-5 16,-13 79-3-16,-4-57-3 16,-18 63-2-16,4-60-3 15,-17 25 1-15,6-46-11 16,-10 21-2-16,7-40-48 15,-1-13-19-15,5-26-38 16,6-21-14-16,1-15-12 16</inkml:trace>
  <inkml:trace contextRef="#ctx0" brushRef="#br0" timeOffset="10512.813">18457 11606 188 0,'-3'0'71'0,"3"0"-55"0,-4 0 6 0,4 0 2 16,0 0-6-16,0 0-1 15,0-7-1-15,0 7 0 16,0-9-8-16,0-1 10 0,4-18 8 15,-1 3-3-15,8-19 1 16,0 7-9-16,10-32-2 16,-4 18-7-16,19-52-2 15,-8 28-2-15,25-32 1 16,-11 26-2-16,18-42 2 16,-14 36-2-16,7-11-1 15,-11 20 1-15,0 0 1 16,-10 15-19-16,-4 3-6 15,-3 13-120 1</inkml:trace>
  <inkml:trace contextRef="#ctx0" brushRef="#br0" timeOffset="11155.528">18323 9583 244 0,'-7'-3'90'0,"7"3"-70"0,-7 0 10 0,7 0 2 16,-3 0-7-16,-1 0 0 15,4 0-9-15,0 0-5 16,0 0-6-16,0 0-6 0,7-6 0 16,-3-4 3-16,10 1 3 0,-4 6 4 15,8-4 2-15,0-2 1 16,-1 15 0-16,-3-3 2 16,1 13 2-16,-5-3-7 15,-3 12-3-15,0-6-3 16,-3 6 0-16,-1-7-4 15,-3 11 0-15,0-1 1 16,-3 0 0-16,3-3-3 16,0 0 2-16,0 0-1 15,7-6 0-15,0 0 4 16,7-10 3-16,-3 1 4 16,6-10 5-16,-3 0-10 15,0 0-2-15,1 0 0 16,-1 0 1-16,-4 0-23 0,1 0-9 15,-1 0-50 1,1 0-19-16,0 0-39 16</inkml:trace>
  <inkml:trace contextRef="#ctx0" brushRef="#br0" timeOffset="11831.109">18457 9122 232 0,'-7'-12'88'0,"7"12"-69"0,-10-7 11 0,10 7 1 16,-4 0-6-16,1 0 0 16,-1 0-11-16,1 0-4 15,3 0-6-15,0 0-1 0,3 0 3 16,1 0 3-16,3 0 2 15,0 0 3-15,3 0 2 16,1 0-3-16,3 4 0 16,-3-4 1-16,-1 9 4 15,-3 0-4-15,0 7 2 0,0 0-7 16,-3 2-3 0,-1-5-1-16,1 9 1 0,-1-6-3 15,1 2-2-15,0-2 0 16,-1-3-1-16,1-1-3 15,3-2 2-15,0-1 1 16,0-3 2-16,0-3-1 16,7 4 2-16,-3-4-20 15,3 0-6-15,0 0-65 16,3 3-28-16,1-2-28 16</inkml:trace>
  <inkml:trace contextRef="#ctx0" brushRef="#br0" timeOffset="12671.702">21872 10492 224 0,'-21'-9'85'0,"21"9"-66"0,-21-6 14 0,17 6 4 0,-3 0-8 16,0 0-2-16,4 0-15 15,-1 0-8-15,8 0-2 16,-1 0 6-16,11 3 5 0,-3-3 2 16,14 0 1-16,-4 0-6 15,18-10-2-15,-8 7-4 16,26-12-1-16,-11 5-1 15,7 1-2-15,-11-1-4 16,4 1 0-16,-11 3-102 0,-3 12-43 16,-4-3 29-1</inkml:trace>
  <inkml:trace contextRef="#ctx0" brushRef="#br0" timeOffset="12928.141">21922 10887 316 0,'-7'26'118'0,"7"-26"-92"0,3 12 4 0,-3-6-5 16,7-2-9-16,-3-1 1 0,10-6-3 16,-4 3 1-16,15-13-8 15,-4 7-4-15,22-7 0 0,-8 1-2 16,14-1 2-16,-10 1-2 15,7 2 2-15,-7 1-48 16,3-4-22-16,-7-3-76 16,8 4-41-1,-8-1 88-15</inkml:trace>
  <inkml:trace contextRef="#ctx0" brushRef="#br0" timeOffset="13887.591">23770 10684 208 0,'7'-35'79'0,"-7"35"-61"0,4-44 15 16,-4 41 1-16,0-22-4 15,0 6 0-15,-4-6-4 16,1 0 1-16,-4-3-15 15,3 0 2-15,-6 6 0 0,-1 3-3 16,-7 0 1-16,4 3 2 16,-10 4 1-16,6 2-6 0,-14 10-3 15,4 0-1-15,-7 22 1 16,6-3-3-16,-9 28 0 16,6-9-1-16,-7 21-2 15,7-12-2-15,-7 41-1 16,8-16-1-16,3 19 3 15,3-19-2-15,11 19 1 16,3-19 2-16,15 13 0 16,-1-19 0-16,15-10 0 15,-4-9 2-15,14-18 3 16,-3-7 0-16,24-22 0 16,-10 0-1-16,17-19 0 15,-10 6 2-15,11-24 3 16,-15 8-4-16,8-46-3 0,-12 22-1 15,8-26 1-15,-11 20-1 16,1-16-1-16,-8 12 3 16,-10-6 0-16,-4 13-1 15,-7-1 1-15,-4 10-2 16,-3 6-1-16,0 4 7 16,0 18 5-16,0 0-2 15,0 19 0-15,0 0-4 16,0 28-1-16,0-3 3 15,0 25 3-15,0-9-4 16,4 44 1-16,-1-16-5 16,8 12 0-16,3-12-1 15,4 7 1-15,-4-17-4 16,7 7 0-16,-3-13 3 0,3 1 1 16,-4-14-15-16,5-8-4 15,-5 2-34-15,1-15-15 16,-4-3-19-16,0-13-6 15,-3-3-55 1</inkml:trace>
  <inkml:trace contextRef="#ctx0" brushRef="#br0" timeOffset="14503.026">24035 9310 256 0,'-7'-75'96'0,"7"75"-75"0,17-94 17 16,-10 60 1-16,8 8 3 15,-5 4 4-15,15 16-13 16,10 38-8-16,-7 5-14 16,-7-9 6-16,11 76 3 0,-7-26-6 15,3 76-1-15,-7-38-7 16,4 56-2-16,-7-40 0 15,-1 44 2-15,-6-38 3 16,-8 25 5-16,1-38-6 16,-4 4 0-16,0-29-4 15,-4-9-3-15,1-19-3 16,-1-12 1-16,4-13 1 16,0-16 0-16,0-6 0 0,0-16 0 15,0-2 0-15,4-26 2 16,-1 0-1-16,8-31-1 15,0 12 1-15,13-21 1 16,-3 12-3-16,18-19 0 16,14-13 3-16,0 23 1 15,-4 22-1-15,-13 18 1 16,-5 6-2-16,12 26 2 16,-8-6 0-16,14 8 3 15,-10-2 3-15,0 6 5 16,-7-3 1-16,-15 6 0 15,-2-6-5-15,-22 25-2 0,3-13-6 16,-21 19-2 0,4-3 0-16,-18 10 2 0,8-17-1 15,-29 4-1-15,10-9-2 16,-10-7 1-16,11 0-15 16,7-12-6-16,6-4-29 15,12-8-10-15,2-1-25 16,15-16-9-16,4 4-68 15</inkml:trace>
  <inkml:trace contextRef="#ctx0" brushRef="#br0" timeOffset="15000.225">25460 8843 204 0,'-18'-25'77'0,"18"25"-60"0,-7-9 21 16,7 9 9-16,-3 3-12 16,-1 0-2-16,-3 13-4 15,4-4 1-15,-8 45-16 16,4-7 7-16,-11 66 6 0,4-25-11 15,-17 116-1-15,6-47-9 16,-18 122-4-16,12-78-4 16,6 118 1-16,4-96 1 15,42 34 2-15,-10-62-1 16,38-32-1-16,-14-37-2 16,39-19 1-16,-17-29-15 0,10-6-6 15,-14-15-55-15,7-10-23 16,-11-12-34-1</inkml:trace>
  <inkml:trace contextRef="#ctx0" brushRef="#br0" timeOffset="15749.633">26204 10063 200 0,'-3'-35'74'0,"3"35"-58"0,-4-34 9 15,1 31 2-15,-1-10-3 0,1 1 3 16,-4-7 0-16,3 3 1 16,-6-3-15-16,2 10 3 0,-9 3 4 15,3-1-5-15,-18 23 0 16,7-3-7-16,-14 34-3 15,8-7 0-15,-8 26 1 16,7-12-5-16,-3 46-1 16,7-25 0-16,3 19 0 15,7-19 0-15,8 10 0 16,3-16 0-16,14-6 2 16,0-13-1-16,25-22 2 15,-4-6 2-15,21-22 4 16,-10 0 2-16,10-19 3 15,-10 4 2-15,4-36-1 16,-8 11-5-16,4-29-4 16,-8 12-3-16,1-21 0 0,-7 15-2 15,-8-25-1-15,-2 19 1 16,-8 4-1-16,0 14 11 16,-7 14 7-16,0 9-7 15,-4 37-3-15,1-9-5 16,-1 34 0-16,1-8 0 15,3 30 1-15,0-18 0 16,7 40 0-16,-4-18-2 16,11 12-2-16,0-16 1 15,11 10-1-15,-4-13 0 16,7 16 0-16,-3-15-27 16,3 2-9-16,-3-12-17 15,0 0-8-15,-4-13-15 0,0-9-7 16,-3-3-46-1</inkml:trace>
  <inkml:trace contextRef="#ctx0" brushRef="#br0" timeOffset="16081.441">26846 9505 292 0,'-7'-32'110'0,"7"32"-86"0,-3-3 16 15,3 3 0-15,-4 16-11 16,1-4 0-16,3 26-7 16,0 0-4-16,3 31-10 15,-3-13-1-15,11 41 3 0,-1-12-6 16,12 28-2-16,-5-25-1 15,11 28 1-15,-6-25-1 16,6 3-1-16,-7-19 1 16,0-3-1-16,-3-16-29 15,-8-9-10-15,-3-9-36 16,-10-16-15-16,-1-3-45 16</inkml:trace>
  <inkml:trace contextRef="#ctx0" brushRef="#br0" timeOffset="16289.717">26642 10307 284 0,'0'-3'107'0,"0"3"-83"0,21-3 8 0,-21 3 1 15,14-3-17-15,-3 0-1 16,13-7-7-16,-2 4-3 16,23-9-2-16,-6 2-3 0,18-6 1 15,-12 3-1-15,12-9 0 16,-11 7-7-16,7-1 0 15,-11 3-28-15,4-3-12 16,-7 4-17-16,-4-4-8 16,-7 0-27-1</inkml:trace>
  <inkml:trace contextRef="#ctx0" brushRef="#br0" timeOffset="17133.102">27270 9207 240 0,'-4'-22'90'0,"4"22"-70"0,-3-6 8 15,3 6 0-15,0 0-11 16,0 0 1-16,0 0-7 16,0 0 1-16,-4 0-7 0,4 0 8 0,0 0 6 15,0-4-4-15,0-2 0 16,0 6-9-16,0-3-2 15,0-3-2-15,4 6-2 16,-4-3 1-16,0-4 1 16,0 7 1-16,0 0 3 15,0 0-3-15,0 0 0 16,0 0-1-16,3 0 1 16,-3 0-2-16,4 0-1 15,-1 0 5-15,1 0 4 16,-4 0-1-16,0 0 1 15,0 0-1-15,0 0 0 16,0 0-2-16,0 0 1 16,0 0-2-16,0 0 0 15,0 0-3-15,0 0-2 0,0 0 1 16,0 7 1-16,0-7-1 16,0 3-1-16,0-3 7 15,0 0 3-15,0 0 1 16,0 0 1-16,0 0-4 15,0 0 0-15,0 0-3 16,0-10 2-16,0 7 0 16,3-9 1-16,1 2-2 15,3-8-1-15,0 2-1 16,11-6 2-16,-4 3-1 16,10 3 0-16,-2-2-3 15,9 18 1-15,-6 0 2 16,7 37 2-16,-4-9 8 15,4 29 2-15,-4-10-6 16,0 44-2-16,-7-19-1 0,-3 28 0 16,-4-24-4-16,-7 36-3 15,-3-24 0-15,-15 13 1 16,4-17-3-16,-14 4 0 16,3-19 1-16,-3-3 2 15,3-10-1-15,4-12-1 16,4-6-2-16,3-13 1 15,0-6 1-15,10-7 0 16,1-2-3-16,6-4 2 16,1-3 1-16,10-3 0 15,-3 0 0-15,10 0 2 16,-3 0-3-16,17 0 0 0,-7 0-39 16,15 0-18-16,-12 0-19 15,5 0-5-15,-8 0-2 16,-3 0-1-16,-4 0-51 15</inkml:trace>
  <inkml:trace contextRef="#ctx0" brushRef="#br0" timeOffset="17732.269">27947 8975 272 0,'4'-88'104'0,"-4"88"-81"0,14-25 27 0,-14 22 8 15,3 3-13-15,1 0-4 16,3 31-4-16,0-6 2 16,3 51-22-16,-2-17 2 0,6 60 1 15,-4-25-9-15,8 29-1 16,-4-23-6-16,0 32-3 15,-3-32 0-15,-1 3-1 16,-3-21 0-16,-3-7 2 16,-1-15-1-16,-3-13-1 15,0-6 3-15,0-16 2 16,0-3 0-16,0-13 0 16,0-3-6-16,0-31-1 0,0 6-2 15,7-28 3-15,0 7 2 16,8-7 2-16,-5 6-4 15,8 0-1-15,-4 7 1 16,11 8 0-16,-4 4 1 16,11 10 2-16,-4 9-3 15,11 6-2-15,-8 3 4 16,8 13 3-16,-7-3 3 16,-4 9 3-16,0 12 6 15,-14 4 2-15,-10 0-9 16,-15-13-3-16,1 0-4 15,-29 7 1-15,-21 9-4 16,14-16-2-16,7 0 2 16,-14-6 2-16,11-3-18 0,0-3-8 15,6-4-14-15,12-6-6 16,3-2-15-16,14-8-7 16,3 1-48-16,18-15-21 15,-3 2 10 1</inkml:trace>
  <inkml:trace contextRef="#ctx0" brushRef="#br0" timeOffset="18120.601">28526 8323 344 0,'7'-35'129'0,"-7"35"-100"0,7 10 0 16,-7-7-5-16,3 28-1 16,4 51 3-16,0 18 0 15,4 25 1-15,7 35-15 16,3 16 4-16,11 15 4 0,6-3-5 0,12 22 2 15,3-15-10-15,3 12-2 16,-3-13-3-16,-7 0 1 16,-11 1-2-16,-3-23 2 15,-14-2-20-15,-8-4-6 16,-10-25-8-16,-7-22-1 16,-11-19-12-16,-10-24-4 15,-4-17-40-15,1-15-19 16,-5-16-23-1</inkml:trace>
  <inkml:trace contextRef="#ctx0" brushRef="#br0" timeOffset="18707.415">29693 8533 200 0,'-14'-29'77'0,"4"14"-60"0,-1-4 8 0,4 10 0 16,0-1 2-16,0 1 6 15,0-1 2-15,0 4 3 16,0 6-21-16,-4 10-5 0,1 24-1 16,-5 19-3-16,-2 23 3 0,-8 18 5 15,-3 31 4 1,-4 7-4-16,0 43-1 16,1 4-7-16,2 37 0 15,12-12-5-15,6 22 0 0,11-19-1 16,11-10-2-16,10-12 1 15,11-31-1-15,3-32 0 16,4-24 2-16,0-23-3 16,3-22 0-16,0-15-17 15,-3-19-8-15,-4-4-55 16,-3-15-22-16,-7-15-35 16</inkml:trace>
  <inkml:trace contextRef="#ctx0" brushRef="#br0" timeOffset="19383.811">29983 9313 280 0,'-18'-18'107'0,"4"18"-83"0,-4 0 10 0,8 0 0 0,-4 6-15 15,-4 3-3-15,-3 7-7 16,-8 9-4-16,-2 19-2 15,-1 19 2-15,7-10 1 0,8-9-5 16,-5 31 0-16,-2 38-1 16,10-31 2-16,3-13-1 15,4 9 2-15,4-15-2 16,10-4 2-16,-4-9-2 16,18-12 2-16,15-10 0 15,2-9 1-15,1-16 0 16,-4-9 2-16,1-13 1 15,-15-15 1-15,-3 15-2 16,3-35-1-16,3-21-6 16,-6-9 1-16,-4-4 2 0,-3-6 1 15,-4 6-4-15,-4 19 1 16,-3 12 4-16,0 14 2 16,-3 11 4-16,-1 17 1 15,4 15-5-15,-3 18-2 16,-1 20 0-16,4 6 2 15,0 12-3-15,4 4-2 16,-1 18 0-16,4 13 1 16,4-3-1-16,-1-3-1 15,5-4-2-15,2-2 1 16,1-1-4-16,3-12-1 16,4-7-22-16,-1-15-6 15,1-15-16-15,3-17-6 16,-3-12-65-16,0-3-53 15,-1-13 65 1</inkml:trace>
  <inkml:trace contextRef="#ctx0" brushRef="#br0" timeOffset="19592.364">30180 9834 288 0,'-14'16'107'0,"11"-7"-83"0,6 4-3 16,1-7-4-16,6 0-9 0,8 0 1 15,14-2-5-15,13-4-3 16,5-4 0 0,3-2 1-16,3-3 1 0,4-4-1 15,4-3-2-15,-1 4-15 0,-3-7-7 16,-3 10-20-16,-8-10-9 16,-7 10-60-1</inkml:trace>
  <inkml:trace contextRef="#ctx0" brushRef="#br0" timeOffset="20041.392">30632 9213 236 0,'0'-9'90'0,"0"2"-70"0,3-2 17 0,-3 6 4 0,4-3-2 16,3-7 4-16,7-6-7 16,11-3 1-16,10 4-21 15,7 8-3-15,4 16 1 0,0 16 1 16,0 13 0-16,0 12 1 16,-4 12 0-16,0 23 3 15,-3 6 2-15,-11-7-2 16,-10-5-2-16,-11 2-7 15,-10 16-2-15,-12 0-4 16,-2-6-3-16,-11-10 0 16,-1-6-1-16,1-9 0 15,3-13 0-15,8-6-3 0,6-13 0 16,8-9-1-16,6-6 0 16,8-7 3-16,3-5 0 15,4-8-2-15,3-2 2 16,3-3-28-16,5-4-13 15,-1 1-14-15,0 2-5 16,0 1-16-16,-3 0-6 16,0-1-52-1</inkml:trace>
  <inkml:trace contextRef="#ctx0" brushRef="#br0" timeOffset="20642.433">31217 8824 264 0,'0'-15'101'0,"0"15"-78"0,0-3-7 16,0 12 47-1,4 10-21-15,-1 18-6 16,1 32-7-16,3 13-17 15,7 9-1-15,0 28 2 0,4 3-1 16,3-6 1-16,4-6-7 16,-1-3-4-16,-2-13 7 15,-5-13 4-15,1-15-2 16,-4-16 1-16,-7-12-5 0,0-10-2 16,-3-15-2-16,-4-13 0 15,0-10-2-15,0-15-1 16,0-9 1-16,0-7-1 15,3-6 0-15,8-13 0 16,3-12-3-16,3-6 2 16,8 12 1-16,7 6 0 15,0 13 0-15,3 13 0 16,4 15 0-16,3 13 2 16,4 18-1-16,0 13-1 15,0 7 1-15,-4 5 1 16,-7 1 5-16,-7-4 6 15,-6 1 2-15,-12-1 0 0,-10 1-7 16,-10-1-3-16,-19 4-3 16,-16 9 1-16,-15 6-4 15,-7 1 0-15,0-4 1 16,-4-9 2-16,0-1-6 16,1-8 1-16,13-7-17 15,15-6-6-15,21-1-38 16,17-8-16-1,15-10-7-15,14 0-72 16</inkml:trace>
  <inkml:trace contextRef="#ctx0" brushRef="#br0" timeOffset="21033.379">31926 8028 312 0,'4'-38'118'0,"3"41"-92"0,4 32 24 15,-8-10 3-15,4 22-15 16,4 19-4-16,-1 31-14 16,4 25-2-16,4 13-11 15,3 34 0-15,0-2 0 0,1 21 8 16,-8-6 4-16,-11-7 2 16,-10 10-1-16,-7-25-8 15,-4-16-3-15,-6-6-5 16,-8-3-1-16,-14-9-8 15,-10-23-2-15,-8-12-58 16,1-16-24-16,-1 4-107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18:11:24.75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5997 8699 236 0,'0'-3'88'0,"0"3"-69"0,7 3 11 15,-3 3 1-15,3 0-10 16,7 1 0-16,-3 2-3 16,6-3 0-16,4 4-9 0,4-4 6 0,0 0 2 15,7 1-5-15,-1-4 1 16,12-3-2-16,10 0 1 16,-1-3-2-16,1-4-1 15,0 7-3-15,-3-3-1 16,-1 0-3-16,0 0-2 15,1 0 1-15,-1-3 1 16,-3-1-1-16,0 1 2 16,-11-3-2-16,0-1-1 15,-6 1 1-15,-1 2 1 16,-14 1 1-16,0 0 1 16,-7 3-11-16,-3 6-3 15,-4 6-39-15,-4-2-16 16,-3 5-87-1</inkml:trace>
  <inkml:trace contextRef="#ctx0" brushRef="#br0" timeOffset="375.595">6177 9677 296 0,'-10'13'110'0,"6"-7"-86"0,4-3 5 0,0-3-5 16,4 0-1-16,6 6 3 15,8-6-5-15,6 0 0 16,19 0-12-16,6-6 3 0,8 6 2 15,3-9-1-15,0 6 0 16,3-7-5-16,8-6 0 16,6 4-3-16,4-10 0 15,-10-6-3-15,0 0-2 16,-4 2 5-16,-4 5 1 16,1 5-33-16,-4 6-16 15,-4 10-50-15,-3 10-20 16,-14-1-27-1</inkml:trace>
  <inkml:trace contextRef="#ctx0" brushRef="#br0" timeOffset="1650.952">9606 8476 180 0,'14'-37'68'0,"-10"24"-52"0,3-9 8 15,-4 13 2-15,1-7-4 0,-1 4-1 16,1-4 2-16,-1 0 0 16,1 1-12-16,-4-1 7 0,0 0 2 15,-4 0 3-15,-3-2 1 16,-3 5-9-16,-1 1-2 15,1-1-3-15,-4 0-1 16,-1 4-3-16,-2 0-1 0,-4 2-1 16,-4 4 2-1,-7 3-1-15,-3 7 0 16,-7 2-3-16,-8 3-2 16,-3 4-2-16,4 0 1 15,0 12 1-15,-1 10 0 16,1 6 0-16,-1 15 0 15,1 13 0-15,3 0 2 16,4 1-3-16,6 8 0 16,8 1 1-16,11 8 0 0,10-8-3 15,10-13 2-15,8 0 1 16,6-6 2-16,8-4 1 16,3 1 3-16,4-7-1 15,0-9 2-15,7-16 2 16,10-18 2-16,11-10-1 15,7-10 1-15,14-18-2 16,-7-6 0-16,-3-13-1 16,-1-16 0-16,1-16-4 15,-4 1-3-15,-7 3 2 16,-7-4 0-16,-11-5 1 16,-7-10 0-16,-10 3-5 15,-7 25 1-15,-11 13 2 16,-7 9 1-16,-4 12 1 0,-6 10 0 15,-4 7-2-15,-1 5-2 16,1 7 1-16,4 6-1 16,-1 13-3-16,4 12 2 15,7 16 1-15,4 19 0 16,3 3 2-16,3 12 1 16,4 35 5-16,4 15 3 15,3 10-6-15,4 41-1 16,3 0 0-16,0 18 0 15,-3-12-5-15,-7-9 1 16,-1 0 0-16,-3-17 0 16,-3-30 0-16,0-13 0 15,-1-12 0-15,-3-20 0 0,-3-21 2 16,3-13 1-16,-4-15-6 16,4-13 0-16,0-13 1 15,0-12 3-15,1-13-40 16,-1 0-16-16,0-6-36 15,3 1-13-15,4-8-46 16</inkml:trace>
  <inkml:trace contextRef="#ctx0" brushRef="#br0" timeOffset="2415.999">11613 5711 176 0,'-7'22'68'0,"11"-10"-52"0,10 4 10 0,-7-7 4 16,11 1-1-16,6-4 5 16,12 3-5-16,3 1-1 15,3-1-15-15,4-2 3 0,10-4 4 16,15-3 0-16,6-3 0 16,4-7-4-16,18-6-2 15,21-2-2-15,7-7 0 16,21-4-4-16,15 1-3 15,6-6 0-15,25 12-1 16,0-3-5-16,18 3 1 16,-8 0 0-16,11-3 2 15,-10 12 3-15,-18-3 4 0,-3 4-4 16,-19 6-3-16,-20 2 1 16,-15 4 2-16,-6 4-4 15,-15 5-1-15,-17 4-11 16,-18 2-3-16,-14 4-22 15,-14 6-7-15,-14-3-26 16,-11 3-11-16,-18-6-45 16</inkml:trace>
  <inkml:trace contextRef="#ctx0" brushRef="#br0" timeOffset="3167.707">13458 5974 208 0,'0'-9'77'0,"-3"2"-60"0,3-2 10 15,0 6 4-15,-4-3-6 16,1-4 3-16,-1 7-5 16,1-3-2-16,-4 0-11 15,0 2 5-15,-4 8 4 0,-3 2-4 16,0 3 2-16,-4 10-4 16,1 3 0-16,-5 13-3 15,1 5-1-15,0 17-8 0,4-4 0 16,-1-9-1-1,4 3 2-15,3-6-3 16,8-7 0-16,3-6 1 0,3-9 2 16,4-6 3-16,4-7 4 15,3-9 5-15,0-7 1 16,0-8 0-16,4-17 1 16,-1-12-6-16,1-9-2 15,-4-1-4-15,0 7-1 16,0 3 1-16,-3 13 0 15,-4 5 2-15,0 7 3 16,0 7 0-16,0 8 2 16,0 7-4-16,0 19 1 15,0 16-5-15,0 18 0 16,4 10-1-16,0 0-2 0,3 9 1 16,3 6 1-16,5 10-3 15,2 0 0-15,1-13 1 16,3-9 2-16,4-13-17 15,0 0-4-15,-1-9-64 16,1-6-27-16,3 6-63 16</inkml:trace>
  <inkml:trace contextRef="#ctx0" brushRef="#br0" timeOffset="4174.514">20800 5786 196 0,'0'-13'74'0,"0"13"-58"0,17-9 20 16,-17 9 5-16,11-6-8 15,0 3-2-15,6-4-4 16,1 1 0-16,7 0-15 16,-4 0 9-16,21-1 2 0,-7 1 2 15,36-13 0-15,28-9-6 16,17-6 1-16,25-4-5 15,0-6 1-15,25 6-3 16,3-6 2-16,4 1-6 0,11-1-1 16,-15 3 0-16,11 6 2 15,0 1-7-15,-21 9-2 16,-4-3-1-16,-7 3 0 16,-17 3 0-16,-22 3 0 15,-21 0 0-15,-21 3 2 16,-14 7-19-16,-18-1-6 15,-10 4-30-15,-11 3-14 16,-10 6-41-16,-11 10-20 16,-7 2 5-1</inkml:trace>
  <inkml:trace contextRef="#ctx0" brushRef="#br0" timeOffset="4758.08">22430 5676 288 0,'3'-31'107'0,"-6"22"-83"0,-1-4 13 0,1 13-1 16,-4 0-10-16,-4 3-1 15,-3 7-10-15,-7 8-4 16,-1 7-6-16,5-6-4 0,-15 25 2 16,4-13-2-16,-11 20 2 15,-7 27-2-15,18-15-1 16,3-13 3-16,8 6 2 15,3-12-2-15,10-6 0 16,0-10 1-16,22-9 2 16,-4-10 3-16,22-27 5 15,-8 5-8-15,11-25-1 16,-8 7 1-16,5-22 1 16,-8 15-1-16,4-22 1 15,3-12 2-15,-14 32 5 16,-3 5 1-16,-4 16 0 0,-4 4-3 15,-6 30-2-15,-1-2-4 16,-3 34-1-16,0-10-3 16,-7 42-2-16,4-16 1 15,-1 18 1-15,1-15-3 16,3 15 0-16,0-18-1 16,3 12-2-16,-3-12-19 15,7-3-10-15,-3-13-32 16,3 0-13-16,0-13-94 15</inkml:trace>
  <inkml:trace contextRef="#ctx0" brushRef="#br0" timeOffset="5823.888">11127 7680 180 0,'-4'-35'68'0,"1"13"-52"0,3-15 6 0,0 21 1 16,0-3-5-16,0 0 1 15,0 4 5-15,-4-1 5 16,1 13-16-16,-5 12 0 0,1 23 0 15,0 18-1-15,0 13 1 16,0 18-1-16,-3 45 2 16,3 18 4-16,0 47 3 15,-4 41-9-15,4 19-2 16,0 37-6-16,7 7-3 16,10-22-3-16,12-10 1 15,9-24-1-15,8-42 0 16,3-31 2-16,4-21 2 0,-3-26-1 15,3-22-1-15,-4-22 1 16,0-15-1-16,1-13-5 16,2-25 1-16,-2-13-40 15,-4-18-16-15,-1-10-77 16</inkml:trace>
  <inkml:trace contextRef="#ctx0" brushRef="#br0" timeOffset="6307.053">12146 8784 208 0,'4'-29'79'0,"-8"23"-61"0,4 3 10 0,0 3 16 16,0 16-13-16,-3 6-8 15,-1 25-7-15,4 28-10 16,-3 13-2-16,-1 12 2 0,1 35-3 16,-5 0 0-1,-2 9-1-15,-4 9 1 0,0-11-2 16,0-17-1-16,-1-6 1 16,5-9-1-16,-1-13-3 15,1-25 2-15,3-9 1 16,3-19 2-16,1-16-8 15,-1-19-3-15,4-18-20 16,0-10-8-16,-3-3-41 16,-1-12-57-1,0-7 32-15</inkml:trace>
  <inkml:trace contextRef="#ctx0" brushRef="#br0" timeOffset="6619.96">11811 8896 220 0,'-4'-50'82'0,"4"41"-64"0,4 3 11 0,-4 6-1 15,4 3 1-15,3 6 2 16,7 13-5-16,3 19-2 16,5 22-13-16,2 9 0 0,8 6 0 15,7 29-4-15,7 9-2 16,3 3 0-16,0 16-1 15,1 3-2-15,-4-13 1 0,0-12-4 16,-8-13 0-16,-2-9 1 16,-5-6 2-16,1-16-1 15,-4-16-1-15,-3-12-19 16,-4-19-8-16,-3-6-10 16,-4-23-5-16,-3-2-19 15,-4-10-7-15,0-6-29 16</inkml:trace>
  <inkml:trace contextRef="#ctx0" brushRef="#br0" timeOffset="7040.316">12291 8376 224 0,'-7'-38'85'0,"7"20"-66"0,0-8 8 0,0 14 0 16,3-7-7-16,4-9 0 16,4 0-2-16,-1 3-2 15,5 6-8-15,2 9 8 0,1 13 4 16,3 16-2-16,4 6 0 16,-1 7 1-16,-2-1 0 15,-1 13-2-15,-7 6 0 16,-4 16-7-16,-6 6-4 15,-4 0-3-15,-7 0 0 16,-4 13-2-16,1 3-1 16,-1-4 3-16,4-8 0 0,4-14 5 15,6-2 5-15,8-16-9 16,6-13-5-16,12-3 1 16,9-9-1-16,12-9 1 15,3-10 2-15,0-10-1 16,3-2-1-16,8-7-4 15,6-6-2-15,1 6-48 16,-4-3-19-16,-4 6-91 16</inkml:trace>
  <inkml:trace contextRef="#ctx0" brushRef="#br0" timeOffset="7491.988">13515 9464 228 0,'-21'0'88'0,"17"3"-69"0,1 3 8 16,3-2 1-16,3 2-2 16,8 0 4-16,6 0-5 15,8 1-3-15,3-7-12 16,8 0 2-16,2-4 4 0,5 4-6 15,3 0-3-15,7-3-4 16,10 3-3-16,4-3 3 16,0 0 0-16,-3 0-4 15,-4-3 1-15,0-1 0 16,0-2 0-16,0 0-25 16,-1-1-8-16,-6 1-78 15,0 2-68-15,-14 14 58 16</inkml:trace>
  <inkml:trace contextRef="#ctx0" brushRef="#br0" timeOffset="7895.018">14654 8573 204 0,'7'-69'77'0,"-3"54"-60"0,0-1 6 0,-4 16 1 0,3 6 2 16,1 19 5-16,3 13-13 15,0 15-3-15,0 1-9 16,-4 8 3-16,1 11 1 0,-1 8 1 15,4 1 1-15,0-13-2 16,0 3-1-16,4-10-5 16,0 1-3-16,3-6 0 15,0-7-1-15,4-10 2 16,3-11 1-16,7-17-4 16,7-15-1-16,4-9 3 15,0-4 3-15,0-6-6 16,-1-6-3-16,1-7-35 0,-4 4-14 15,-3-4-73 1</inkml:trace>
  <inkml:trace contextRef="#ctx0" brushRef="#br0" timeOffset="8226.617">15166 8348 280 0,'-14'-22'104'0,"7"22"-81"0,-4 6 3 0,8 3-4 0,-1 10-10 16,1 19 1-16,3 31-2 16,3 6 3-16,1 7-7 15,3 24 5-15,3 13 1 0,4 4-2 16,1 15-1-16,-1 9-9 15,3-3 0-15,1 16-1 16,0-6 0-16,-1-19 2 16,4-16 1-16,4-16-6 15,0-9 0-15,3-12-23 16,0-16-8-16,-3-16-12 16,0-16-4-16,-4-12-74 15</inkml:trace>
  <inkml:trace contextRef="#ctx0" brushRef="#br0" timeOffset="8585.767">15720 7805 200 0,'7'-44'74'0,"3"44"-58"0,12 13 18 0,-12 3 4 0,11 12-9 15,11 19-2-15,10 34-4 16,15 7-3-16,3 13-10 16,0 27 5-16,3 7 2 0,1 15-7 15,3 29-1-15,-4 0-5 16,-10 25-3-16,-3-1 0 15,-15 26-1-15,-10-25 0 16,-11 9 0-16,-14-21 0 16,-7-29 2-16,-7-25-10 15,-8-22-4-15,-6-29-34 16,0-30-13-16,0-19-68 16</inkml:trace>
  <inkml:trace contextRef="#ctx0" brushRef="#br0" timeOffset="9173.728">14305 10216 176 0,'0'0'66'0,"4"4"-52"0,-1-4 6 0,1 6-3 16,-1-3-4-16,4-3 0 16,4-3 6-16,7-7 2 15,6-15-10-15,15-28 2 0,14-22 1 16,7-16-5-16,7-38-1 16,7-5-2-16,14-20 1 15,11-12-4-15,-4 15-2 16,-7 10 0-16,4 6 1 15,-7 16-1-15,-8 22 2 16,-13 15-26-16,-15 29-12 16,-13 19-79-1</inkml:trace>
  <inkml:trace contextRef="#ctx0" brushRef="#br0" timeOffset="9952.556">14358 7623 168 0,'0'-9'66'0,"0"3"-52"0,0 3 8 0,0-4-1 0,0 7-7 15,0-6 0-15,0-3-4 16,0-1 1-16,0 1-6 16,4-4-1-16,3 1 2 0,7-4 3 15,7 4 5-15,4-1-4 16,6 4 2-16,1 2-1 15,3 7 1-15,-3 7 2 16,-4 15 2-16,-6 12-3 0,-5 13 0 16,-6 3-7-1,-8 4-2-15,-3 2 0 0,-7 7 0 16,-3 9-5-16,-1 3 1 16,4-15 0-16,3-4 0 15,4-15-3-15,4-4 2 16,7-15 1-16,3-12 2 15,3-20 1-15,8-12 3 16,3-15-1-16,-3 2 0 16,0-2-3-16,-1 2 1 15,-2 7-55-15,-5 12-24 16,4 4-53 0</inkml:trace>
  <inkml:trace contextRef="#ctx0" brushRef="#br0" timeOffset="10312.589">14711 7137 236 0,'-4'-22'90'0,"4"19"-70"0,0-3 2 0,0 6-4 15,4 6 3-15,-1 4 5 16,4 5-8-16,0 11 0 16,4 5-11-16,-4-3 2 0,0 10 4 15,0-7-1-15,0 0 1 16,-3-5-3-16,-1 2 1 16,1-6-6-16,3-4-3 15,0-2-1-15,4-6 1 16,6-7 3-16,8-3 2 15,10-3-3-15,8-4-3 16,6 4 2-16,0 0 0 16,1 3-19-16,3 3-9 15,-8 3-128 1</inkml:trace>
  <inkml:trace contextRef="#ctx0" brushRef="#br0" timeOffset="10919.426">17773 9326 240 0,'-39'-13'90'0,"39"13"-70"0,-17-18 13 16,13 18 1-16,0-3-9 16,4-4-2-16,4-5-5 15,0 2-1-15,17-2-9 16,-4 2-3-16,19-2 1 0,-8 2-1 16,14 1 0-16,-7 0-3 15,8 2 1-15,-8 1-2 16,7 6 2-16,-6 0-26 15,6 6-10-15,-7 1-65 16,-3 8-72 0,-7-2 47-16</inkml:trace>
  <inkml:trace contextRef="#ctx0" brushRef="#br0" timeOffset="11127.944">18013 9643 268 0,'-11'18'101'0,"11"-18"-78"0,18 0 9 0,-18 0-3 16,14-6-15-16,-3 0-3 15,13-16-5-15,-3 3-1 16,25-15-3-16,-7 12-4 0,21-6 1 16,-11 2-15-16,11-2-6 0,-10 6-27 15,13-6-11-15,-13 9-50 16</inkml:trace>
  <inkml:trace contextRef="#ctx0" brushRef="#br0" timeOffset="12144.425">20828 8298 184 0,'0'-47'71'0,"0"47"-55"0,4-79 6 16,-4 70 2-16,0-26-9 16,0 7 2-16,3-10-1 15,1-12-1-15,-1 16-7 16,1 6 4-16,-4-10 3 0,0 10 2 15,-4-7 1-15,1 13 0 16,-8-3-2-16,4 3-6 16,-11 3-2-16,-10 1-4 15,-4 14-3-15,1 8 2 16,6 5 0-16,4 0-1 16,-4 16 1-16,-10 26-4 0,10 5 0 15,4-9 1-15,-7 31 0 16,-4 32 0-16,11-6 2 15,3-23-6-15,11 13 1 16,0-12 10-16,14-4 7 16,-3-15-7-16,13-7-1 15,-3-12 2-15,25-19 3 16,-7-6-2-16,24-13 2 16,-10-2 0-16,11-33 3 15,-11 7-5-15,6-43-1 16,15-14-4-16,-10-6-1 15,-4 1-1-15,-7-10 1 0,-11 9 0 16,-7 13 1-16,-7 12-2 16,-7 20 1-16,-3 8 4 15,-4 17 6-15,-3 24-7 16,-4 29-1-16,-4 12-1 16,-3 19 0-16,-4 25 4 15,1 0 5-15,3-19-5 16,-4 76-2-16,1-32-3 15,-1 69 0-15,4-44-4 16,3 54 0-16,1-51 3 16,6 35 1-16,1-47-1 15,7 3-2-15,-4-32-2 16,7-8 1-16,-4-17-12 16,8-21-7-16,-4-13-25 0,0-22-11 15,0-6-8-15,0-16-1 16,-3 0-54-1,0-16-52-15,-1 1 66 16</inkml:trace>
  <inkml:trace contextRef="#ctx0" brushRef="#br0" timeOffset="12476.419">21752 7420 228 0,'21'-54'85'0,"-17"42"-66"0,-4 6 8 16,-4 15 0-16,-3 7-3 15,-7 21 1-15,-7 42-1 16,-4 15 0-16,-3 37-13 16,-4 23 4-16,8 0 3 0,6-38-4 15,-7 116 2-15,8-63-11 16,3 113-6-16,3-78 3 15,11 75 0-15,0-75-3 16,25 34 1-16,-8-62-2 16,33-16 0-16,-11-35 2 15,21-25 0-15,-15-15-22 16,37-28-10-16,34-10-24 16,-31-35-10-16,-18 1-57 15</inkml:trace>
  <inkml:trace contextRef="#ctx0" brushRef="#br0" timeOffset="12667.805">22874 8254 244 0,'-7'-69'90'0,"11"31"-70"0,-1-6-1 0,1 28-3 0</inkml:trace>
  <inkml:trace contextRef="#ctx0" brushRef="#br0" timeOffset="12864.734">22885 8097 435 0,'0'41'34'0,"-4"15"-16"15,-6 22-4-15,-5 26-3 0,-6 3-2 16,-3 9 0-16,-12 28-8 15,5-38 0-15,6-21-1 16,-14 47 2-16,7-29 1 16,4 20 1-16,3-29-2 15,4 3-2-15,7-25-13 16,4-13-4-16,3-12-22 16,3-21-8-16,0-8-21 15,4-18-10-15,0 0-20 16</inkml:trace>
  <inkml:trace contextRef="#ctx0" brushRef="#br0" timeOffset="13121.477">22472 8229 228 0,'-14'-63'88'0,"10"44"-69"0,8 10 13 0,-4 9 2 15,3 9-5-15,8 16 3 16,7 6-12-16,3 7-2 0,7 19-10 15,4 24-1-15,-4-6 3 0,-7-15-6 16,11 50 0-16,-4-23-2 16,7 42 1-1,-6-29-2-15,9 48 2 0,-9-35-2 16,13-1 2-16,-7-17-9 16,15-8-3-16,-12-18-31 15,12-19-11-15,-11-9-84 16</inkml:trace>
  <inkml:trace contextRef="#ctx0" brushRef="#br0" timeOffset="13391.862">23456 8044 288 0,'-3'0'107'0,"3"25"-83"0,0 25 2 0,0-22-6 15,3 16-9-15,1 9-1 16,-1 35-4-16,4 12-1 16,0 7-3-16,0 22 1 0,0-13 0 15,-3-29-1-15,7 39-2 16,-4-29 1-16,10 25-1 16,-3-28 0-16,4-9 0 15,-4-13-20-15,-3-19-7 16,-1-9-35-16,-6-19-15 15,-1-3-32 1</inkml:trace>
  <inkml:trace contextRef="#ctx0" brushRef="#br0" timeOffset="13596.623">23319 9016 212 0,'-7'-57'82'0,"14"41"-64"0,3 1 11 15,-3 12-1-15,4-4-14 16,3 7-5-16,7 0-4 15,11 0 1-15,7-3-3 16,10-3-4-16,4-3 0 0,0-1 3 16,0 1 3-16,0-7-4 15,-4-3-1-15,-3 0-16 16,0-2-6-16,-4-5-86 16</inkml:trace>
  <inkml:trace contextRef="#ctx0" brushRef="#br0" timeOffset="13992.743">23940 8169 212 0,'-15'3'82'0,"12"-6"-64"0,3-3 9 0,0 6-2 15,3 0 0-15,12 0 4 16,6 6 2-16,7 0 3 15,7 7-18-15,8 6-3 0,-1 9 1 0,-3 6-4 16,-1 13 2-16,-2 16-3 16,-8 12 2-16,-7 1-4 15,-7 2-2-15,-7 7-2 16,-7 6-3-16,-7-1 1 16,-3-2-1-16,-4-9 0 15,-4-7 2-15,0-10-3 16,4-2 0-16,7-10-1 15,7-3 0-15,4-9 0 16,6-10 0-16,8-9 6 16,3-7 2-16,4-2-2 15,6-13-3-15,5-7-3 16,6 1 1-16,4 0-23 16,0-4-10-16,-4 0-48 15,-3 1-22-15,-11-10-19 16</inkml:trace>
  <inkml:trace contextRef="#ctx0" brushRef="#br0" timeOffset="14308.394">24680 7749 336 0,'4'3'126'0,"3"6"-98"0,11 26 6 0,-11-10-6 0,3 22-1 16,4 35 4-16,0 12-13 15,1 9-3-15,2 29-9 16,4-4-2-16,1-2 2 0,2 15-1 16,1 0 0-16,-4-16-6 15,-3 1 1-15,-8 9 0 16,-3-13 2-16,-7-9-28 15,-3-13-9-15,-4-9-16 16,0-6-4-16,0-16-32 16,3-25-12-16,1-7-13 15</inkml:trace>
  <inkml:trace contextRef="#ctx0" brushRef="#br0" timeOffset="14801.448">25859 7329 236 0,'-29'-3'88'0,"19"3"-69"0,-8 12 6 16,4-2 0-16,-4 15-3 15,-6 22 4-15,-8 25-1 16,-7 19 0-16,0 22-14 16,1 31-2-16,-1 19 1 0,7 37-2 15,4 26 3-15,10 3-6 16,8-22-1-16,3-56-4 16,21 43-1-16,-4-50 3 15,33 19 1-15,-12-40-1 0,19-17-2 16,-12-27-10-1,15-10-6-15,-10-16-21 0,10-12-9 16,-11-10-72 0,7-15-49-16,-10-4 72 15</inkml:trace>
  <inkml:trace contextRef="#ctx0" brushRef="#br0" timeOffset="15132.218">26656 7896 240 0,'10'6'90'0,"-10"10"-70"0,-3 16 15 15,-4-7 0-15,-7 22-9 16,-7 18-1-16,-11 4-12 15,-10 29-3-15,-4 15-6 16,-4-4-3-16,8 4 0 0,0 13-1 16,3-7 2-16,4-13-1 15,6-12 2-15,1-3-4 16,3 0 0-16,4-3-10 16,7-19-5-16,0-16-14 15,0 4-6-15,3-13-30 16,4-10-12-16,0-6-17 15</inkml:trace>
  <inkml:trace contextRef="#ctx0" brushRef="#br0" timeOffset="15401.818">26113 8018 276 0,'7'-15'104'0,"3"21"-81"0,11 22 1 0,-10-3-5 16,3 22-2-16,4 16 4 0,-1 16-7 15,5 24-1-15,2 4-7 16,4 2-4-16,8 17-1 0,6-4-1 16,7-22 2-1,8-6-1-15,-8-15 2 0,1-13-11 16,-8-16-4-16,-3-13-32 15,-4-11-11-15,-3-14-71 16</inkml:trace>
  <inkml:trace contextRef="#ctx0" brushRef="#br0" timeOffset="15596.287">26797 8765 236 0,'-4'9'88'0,"8"1"-69"0,7 8 4 0,-8-8-2 15,11-1-9-15,11 1-2 16,14-4 1-16,10-6 0 16,4-3-5-16,3-7-4 0,8-2 1 15,7-7-2-15,6-9 2 16,-3 0-15-16,-7-7-5 16,-3 1-101-1</inkml:trace>
  <inkml:trace contextRef="#ctx0" brushRef="#br0" timeOffset="16031.858">27517 7824 236 0,'7'-16'88'0,"3"4"-69"0,15-7 22 15,-11 10 3-15,4-1-13 16,6 4-4-16,1 6-2 16,3 16-1-16,8 6-13 15,2 9 0-15,-2 13 2 0,-8 19-1 16,-3 12 3-16,-8-6-8 16,-6-3-2-16,-11 6-3 15,-7 9 1-15,-4 7-2 16,-3 3-1-16,0-9-2 15,0-4 1-15,0 10 1 0,3-7 2 16,4-9-3 0,4-9 0-16,6-13-1 0,8-18-2 15,10-7 5-15,11-16 1 16,10-15 0-16,7-7-2 16,4-6 1-16,0-2-1 15,7-5-3-15,7 4 2 16,0-3-21-16,-3 7-8 15,-4-1-36-15,-7 6-13 16,-8-2-55 0</inkml:trace>
  <inkml:trace contextRef="#ctx0" brushRef="#br0" timeOffset="16378.722">28215 7714 252 0,'14'3'96'0,"0"4"-75"0,11 18 14 16,-14-13 1-16,6 10-6 15,4 10 2-15,8 12-7 16,2 37-3-16,1 1-12 15,0 5 0-15,0 26 1 0,-8 10-4 16,-2-4-2-16,-8 6-2 0,-7 19 0 16,-7-12 0-1,-7-6 1-15,-4 2-5 0,-3 1 1 16,-4-13-13-16,1-10-7 16,-1-15-25-16,0-12-8 15,1-20-37-15,3-9-15 16,3-18 1-1</inkml:trace>
  <inkml:trace contextRef="#ctx0" brushRef="#br0" timeOffset="18190.962">19650 7150 224 0,'-7'0'85'0,"7"0"-66"0,3-3-1 15,1 3-6-15,6-3-2 16,11 0 4-16,11-1-2 15,11 1 3-15,2 3-8 0,5 3 2 0,3 4 4 16,10 2-1-16,15 1 3 16,10-7-4-16,7-3 1 15,11-10-1 1,21-9 1-16,7-6-4 0,21-9 0 16,18-4-3-16,14-3 0 15,18-6-3-15,17 4 1 16,7-11-2-16,15 13-1 15,-4 7 1-15,21 6-1 16,-7 6-3-16,14 12 2 16,-4-2 1-16,8-4 2 15,10 1 10-15,-3-11 7 0,14 1-8 16,0-9-1 0,-1 2-2-16,19 4 0 0,-11 3-4 15,0 6-3-15,3 1 2 16,-14 14 0-16,4 8-4 15,-21 2 1-15,3 6 0 16,-21-2 0-16,0-1 0 16,-18-6 0-16,1-9 0 15,-22-6 2-15,-4-10 1 16,33-10 1-16,-50-9-2 16,-18 4-2-16,-24-1 1 15,-25 7 1-15,-28 12-3 16,-25 10 0-16,-21 12 1 15,-18 9 2-15,-14 7 1 16,-14 6 3-16,-14 10-5 16,-10 9-1-16,6-7 2 0,-24 73 1 15,-8 9 5-15,1 41 3 16,7 16-2-16,3 34 0 16,7 3-1-16,8 22 2 15,6-9-3-15,4 15-2 16,4-28 0-16,3-2-1 15,0-8-2-15,0-24-2 16,-4 6 1-16,0-9-1 16,-3-1-3-16,-3 13 2 15,-4-12-6-15,-7 6 0 16,-8 0-2-16,-9-29 3 16,-8-34 2-16,-4-21 2 15,-6-23-4-15,-1-25 2 0,4-22 2 16,-3-3 1-16,-7-6-2 15,-15-3 2-15,-14 3-1 16,4 9 0-16,3 6 2 16,-6 7 2-16,-15 9-3 15,-4-6 0-15,5-3 1 16,-12-7 0-16,-20-8 0 16,3-1 0-16,-8-10-5 15,-23-2 1-15,6-4 0 16,-18 1-1-16,-10 2 1 15,-3 1 3-15,-15 2-2 16,-3 4 1-16,-25 3 2 16,1 6 0-16,-12 4 0 0,-17-4 0 15,4 6 0-15,-29-2 0 16,14 2 0-16,-14-2 0 16,-10 5 2-16,10 1 1 15,-14 0-4-15,8 5 1 16,2 11-2-16,-6-1 0 15,21 10 2-15,-7-4 2 16,31-8-1-16,-6-14-1 16,31-12-2-16,0-12 1 15,22-16 1-15,24-7 2 16,0-12-1-16,14-6 2 16,25-3-4-16,17-1 0 15,4-2 1-15,11-1 2 16,10 1-3-16,18-4-2 0,14-9 2 15,11-6 0-15,13-7 1 16,8-2 2-16,14 2-3 16,10-6 0-16,8 3 1 15,6-18 2-15,11-19-1 16,11-10-1-16,7-22 1 16,10-28-1-16,8-9 2 15,-1-38 1-15,0-9-1 16,-3-29-2-16,-18 82 1 15,15-141-1-15,-4-13 0 16,-1 1 2-16,5 5-10 16,6-15-2-16,7 9-44 15,-3 19-19-15,-14 13-86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463786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885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16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824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800262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549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858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97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292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55665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59888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12452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png"/><Relationship Id="rId5" Type="http://schemas.openxmlformats.org/officeDocument/2006/relationships/customXml" Target="../ink/ink7.xml"/><Relationship Id="rId4" Type="http://schemas.openxmlformats.org/officeDocument/2006/relationships/image" Target="../media/image12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customXml" Target="../ink/ink2.x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png"/><Relationship Id="rId5" Type="http://schemas.openxmlformats.org/officeDocument/2006/relationships/customXml" Target="../ink/ink3.xml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png"/><Relationship Id="rId5" Type="http://schemas.openxmlformats.org/officeDocument/2006/relationships/customXml" Target="../ink/ink4.xml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png"/><Relationship Id="rId5" Type="http://schemas.openxmlformats.org/officeDocument/2006/relationships/customXml" Target="../ink/ink5.xml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png"/><Relationship Id="rId5" Type="http://schemas.openxmlformats.org/officeDocument/2006/relationships/customXml" Target="../ink/ink6.xml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6.2Difference of two squares</a:t>
            </a:r>
          </a:p>
        </p:txBody>
      </p:sp>
    </p:spTree>
    <p:extLst>
      <p:ext uri="{BB962C8B-B14F-4D97-AF65-F5344CB8AC3E}">
        <p14:creationId xmlns:p14="http://schemas.microsoft.com/office/powerpoint/2010/main" val="1308334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76745" y="460665"/>
            <a:ext cx="275359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6)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6547919"/>
              </p:ext>
            </p:extLst>
          </p:nvPr>
        </p:nvGraphicFramePr>
        <p:xfrm>
          <a:off x="3928918" y="516085"/>
          <a:ext cx="5065713" cy="167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3" imgW="545760" imgH="203040" progId="Equation.3">
                  <p:embed/>
                </p:oleObj>
              </mc:Choice>
              <mc:Fallback>
                <p:oleObj name="Equation" r:id="rId3" imgW="545760" imgH="203040" progId="Equation.3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8918" y="516085"/>
                        <a:ext cx="5065713" cy="167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C029927-8CA5-4A5F-A531-A06EE9EEF279}"/>
                  </a:ext>
                </a:extLst>
              </p14:cNvPr>
              <p14:cNvContentPartPr/>
              <p14:nvPr/>
            </p14:nvContentPartPr>
            <p14:xfrm>
              <a:off x="2158920" y="1833480"/>
              <a:ext cx="8619840" cy="2480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C029927-8CA5-4A5F-A531-A06EE9EEF279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149560" y="1824120"/>
                <a:ext cx="8638560" cy="2499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31631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7529" y="1143000"/>
            <a:ext cx="10027226" cy="5507182"/>
          </a:xfrm>
        </p:spPr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There must be </a:t>
            </a:r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 terms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are both </a:t>
            </a:r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squares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Examples of squares</a:t>
            </a:r>
          </a:p>
          <a:p>
            <a:pPr lvl="1"/>
            <a:endParaRPr lang="en-US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en-US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must be a </a:t>
            </a:r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minus sign between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two terms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09254" y="114300"/>
            <a:ext cx="9601200" cy="1485900"/>
          </a:xfrm>
        </p:spPr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Difference of Two Squares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FA1D88E3-C0B5-4C1B-A7F9-B92CD9C58598}"/>
                  </a:ext>
                </a:extLst>
              </p14:cNvPr>
              <p14:cNvContentPartPr/>
              <p14:nvPr/>
            </p14:nvContentPartPr>
            <p14:xfrm>
              <a:off x="3093840" y="2751120"/>
              <a:ext cx="4554360" cy="13345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FA1D88E3-C0B5-4C1B-A7F9-B92CD9C5859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084480" y="2741760"/>
                <a:ext cx="4573080" cy="1353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06243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78182" y="1236518"/>
            <a:ext cx="8115300" cy="538473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1² = 1 		11²= 121</a:t>
            </a:r>
          </a:p>
          <a:p>
            <a:pPr marL="0" indent="0">
              <a:buNone/>
            </a:pP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2² = 4		12² = 144	</a:t>
            </a:r>
          </a:p>
          <a:p>
            <a:pPr marL="0" indent="0">
              <a:buNone/>
            </a:pP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3² = 9 		13² = 169	</a:t>
            </a:r>
          </a:p>
          <a:p>
            <a:pPr marL="0" indent="0">
              <a:buNone/>
            </a:pP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4² = 16		14² = 196	</a:t>
            </a:r>
          </a:p>
          <a:p>
            <a:pPr marL="0" indent="0">
              <a:buNone/>
            </a:pP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5² = 25		15² = 225</a:t>
            </a:r>
          </a:p>
          <a:p>
            <a:pPr marL="0" indent="0">
              <a:buNone/>
            </a:pP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6² = 36		16² = 256</a:t>
            </a:r>
          </a:p>
          <a:p>
            <a:pPr marL="0" indent="0">
              <a:buNone/>
            </a:pP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7² = 49		17² = 289</a:t>
            </a:r>
          </a:p>
          <a:p>
            <a:pPr marL="0" indent="0">
              <a:buNone/>
            </a:pP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8² = 64		18² = 324		</a:t>
            </a:r>
          </a:p>
          <a:p>
            <a:pPr marL="0" indent="0">
              <a:buNone/>
            </a:pP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9² = 81		19² = 361</a:t>
            </a:r>
          </a:p>
          <a:p>
            <a:pPr marL="0" indent="0">
              <a:buNone/>
            </a:pP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10² = 100   	20² = 400</a:t>
            </a:r>
          </a:p>
          <a:p>
            <a:pPr marL="502920" indent="-457200">
              <a:buFont typeface="+mj-lt"/>
              <a:buAutoNum type="arabi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8863" y="83127"/>
            <a:ext cx="9601200" cy="148590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Perfect Squares</a:t>
            </a:r>
          </a:p>
        </p:txBody>
      </p:sp>
    </p:spTree>
    <p:extLst>
      <p:ext uri="{BB962C8B-B14F-4D97-AF65-F5344CB8AC3E}">
        <p14:creationId xmlns:p14="http://schemas.microsoft.com/office/powerpoint/2010/main" val="2986825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8864" y="467590"/>
            <a:ext cx="10567554" cy="1818409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Factoring Difference of </a:t>
            </a:r>
            <a:b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 Squares Formula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72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B</a:t>
            </a:r>
            <a:r>
              <a:rPr lang="en-US" sz="72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(A + B)(A – B)</a:t>
            </a:r>
          </a:p>
        </p:txBody>
      </p:sp>
    </p:spTree>
    <p:extLst>
      <p:ext uri="{BB962C8B-B14F-4D97-AF65-F5344CB8AC3E}">
        <p14:creationId xmlns:p14="http://schemas.microsoft.com/office/powerpoint/2010/main" val="976132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9182509"/>
              </p:ext>
            </p:extLst>
          </p:nvPr>
        </p:nvGraphicFramePr>
        <p:xfrm>
          <a:off x="4281054" y="813956"/>
          <a:ext cx="3931227" cy="17558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3" imgW="406080" imgH="203040" progId="Equation.3">
                  <p:embed/>
                </p:oleObj>
              </mc:Choice>
              <mc:Fallback>
                <p:oleObj name="Equation" r:id="rId3" imgW="406080" imgH="20304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1054" y="813956"/>
                        <a:ext cx="3931227" cy="175588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63782" y="523011"/>
            <a:ext cx="20470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1)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5F9A34D-76A2-43BE-86D8-C4D8516ABCD1}"/>
                  </a:ext>
                </a:extLst>
              </p14:cNvPr>
              <p14:cNvContentPartPr/>
              <p14:nvPr/>
            </p14:nvContentPartPr>
            <p14:xfrm>
              <a:off x="3949560" y="509400"/>
              <a:ext cx="4473360" cy="3755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5F9A34D-76A2-43BE-86D8-C4D8516ABCD1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940200" y="500040"/>
                <a:ext cx="4492080" cy="3774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4475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80654" y="356756"/>
            <a:ext cx="24003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2)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3244865"/>
              </p:ext>
            </p:extLst>
          </p:nvPr>
        </p:nvGraphicFramePr>
        <p:xfrm>
          <a:off x="4094416" y="801985"/>
          <a:ext cx="5789647" cy="18684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3" imgW="558558" imgH="203112" progId="Equation.3">
                  <p:embed/>
                </p:oleObj>
              </mc:Choice>
              <mc:Fallback>
                <p:oleObj name="Equation" r:id="rId3" imgW="558558" imgH="203112" progId="Equation.3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4416" y="801985"/>
                        <a:ext cx="5789647" cy="18684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3E63374-3F19-4123-9F35-3F3A9484B9E0}"/>
                  </a:ext>
                </a:extLst>
              </p14:cNvPr>
              <p14:cNvContentPartPr/>
              <p14:nvPr/>
            </p14:nvContentPartPr>
            <p14:xfrm>
              <a:off x="4311720" y="130320"/>
              <a:ext cx="5334120" cy="4577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3E63374-3F19-4123-9F35-3F3A9484B9E0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302360" y="120960"/>
                <a:ext cx="5352840" cy="4596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51228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80655" y="467592"/>
            <a:ext cx="24730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3)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929381"/>
              </p:ext>
            </p:extLst>
          </p:nvPr>
        </p:nvGraphicFramePr>
        <p:xfrm>
          <a:off x="4157671" y="685250"/>
          <a:ext cx="5236865" cy="15176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3" imgW="622030" imgH="203112" progId="Equation.3">
                  <p:embed/>
                </p:oleObj>
              </mc:Choice>
              <mc:Fallback>
                <p:oleObj name="Equation" r:id="rId3" imgW="622030" imgH="203112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7671" y="685250"/>
                        <a:ext cx="5236865" cy="15176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947AC43-094D-4934-BBEF-D301C7B94CAC}"/>
                  </a:ext>
                </a:extLst>
              </p14:cNvPr>
              <p14:cNvContentPartPr/>
              <p14:nvPr/>
            </p14:nvContentPartPr>
            <p14:xfrm>
              <a:off x="3984120" y="232920"/>
              <a:ext cx="4575960" cy="4124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947AC43-094D-4934-BBEF-D301C7B94CAC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974760" y="223560"/>
                <a:ext cx="4594680" cy="4143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73956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84564" y="419101"/>
            <a:ext cx="2514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4)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232717"/>
              </p:ext>
            </p:extLst>
          </p:nvPr>
        </p:nvGraphicFramePr>
        <p:xfrm>
          <a:off x="4422304" y="602673"/>
          <a:ext cx="5606655" cy="14680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3" imgW="774360" imgH="228600" progId="Equation.3">
                  <p:embed/>
                </p:oleObj>
              </mc:Choice>
              <mc:Fallback>
                <p:oleObj name="Equation" r:id="rId3" imgW="774360" imgH="228600" progId="Equation.3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2304" y="602673"/>
                        <a:ext cx="5606655" cy="14680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518AF51-9D8F-443C-876B-7CFE783E5C54}"/>
                  </a:ext>
                </a:extLst>
              </p14:cNvPr>
              <p14:cNvContentPartPr/>
              <p14:nvPr/>
            </p14:nvContentPartPr>
            <p14:xfrm>
              <a:off x="4302720" y="205920"/>
              <a:ext cx="5821920" cy="3948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518AF51-9D8F-443C-876B-7CFE783E5C54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293360" y="196560"/>
                <a:ext cx="5840640" cy="3967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90150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118773"/>
            <a:ext cx="9147463" cy="1658071"/>
          </a:xfrm>
        </p:spPr>
        <p:txBody>
          <a:bodyPr>
            <a:norm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Factor. </a:t>
            </a:r>
            <a:b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 for GCF first!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3541117"/>
              </p:ext>
            </p:extLst>
          </p:nvPr>
        </p:nvGraphicFramePr>
        <p:xfrm>
          <a:off x="3906982" y="2133600"/>
          <a:ext cx="4253635" cy="12852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3" imgW="672840" imgH="203040" progId="Equation.3">
                  <p:embed/>
                </p:oleObj>
              </mc:Choice>
              <mc:Fallback>
                <p:oleObj name="Equation" r:id="rId3" imgW="672840" imgH="20304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6982" y="2133600"/>
                        <a:ext cx="4253635" cy="128520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32609" y="1760538"/>
            <a:ext cx="1981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5)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1C8C0E7-5D89-4CE3-9DAB-CEBC13D3DEDE}"/>
                  </a:ext>
                </a:extLst>
              </p14:cNvPr>
              <p14:cNvContentPartPr/>
              <p14:nvPr/>
            </p14:nvContentPartPr>
            <p14:xfrm>
              <a:off x="3589200" y="2876400"/>
              <a:ext cx="7964280" cy="16732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1C8C0E7-5D89-4CE3-9DAB-CEBC13D3DEDE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579840" y="2867040"/>
                <a:ext cx="7983000" cy="1692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1824022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4A2318"/>
      </a:dk2>
      <a:lt2>
        <a:srgbClr val="EDECEB"/>
      </a:lt2>
      <a:accent1>
        <a:srgbClr val="F3C82E"/>
      </a:accent1>
      <a:accent2>
        <a:srgbClr val="A26176"/>
      </a:accent2>
      <a:accent3>
        <a:srgbClr val="74A94E"/>
      </a:accent3>
      <a:accent4>
        <a:srgbClr val="188E8D"/>
      </a:accent4>
      <a:accent5>
        <a:srgbClr val="EE913A"/>
      </a:accent5>
      <a:accent6>
        <a:srgbClr val="DF5D4A"/>
      </a:accent6>
      <a:hlink>
        <a:srgbClr val="188E8D"/>
      </a:hlink>
      <a:folHlink>
        <a:srgbClr val="A26176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29</TotalTime>
  <Words>170</Words>
  <Application>Microsoft Office PowerPoint</Application>
  <PresentationFormat>Widescreen</PresentationFormat>
  <Paragraphs>27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Franklin Gothic Book</vt:lpstr>
      <vt:lpstr>Crop</vt:lpstr>
      <vt:lpstr>Equation</vt:lpstr>
      <vt:lpstr>6.2Difference of two squares</vt:lpstr>
      <vt:lpstr>Difference of Two Squares</vt:lpstr>
      <vt:lpstr>Perfect Squares</vt:lpstr>
      <vt:lpstr>Factoring Difference of  Two Squares Formula</vt:lpstr>
      <vt:lpstr>PowerPoint Presentation</vt:lpstr>
      <vt:lpstr>PowerPoint Presentation</vt:lpstr>
      <vt:lpstr>PowerPoint Presentation</vt:lpstr>
      <vt:lpstr>PowerPoint Presentation</vt:lpstr>
      <vt:lpstr>Factor.  Look for GCF first!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6.2Difference of two squares</dc:title>
  <dc:creator>Michael Kuniega</dc:creator>
  <cp:lastModifiedBy>Michael Kuniega</cp:lastModifiedBy>
  <cp:revision>6</cp:revision>
  <dcterms:created xsi:type="dcterms:W3CDTF">2017-04-23T23:39:44Z</dcterms:created>
  <dcterms:modified xsi:type="dcterms:W3CDTF">2019-12-30T18:12:06Z</dcterms:modified>
</cp:coreProperties>
</file>